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4.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5.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6.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78.jp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4"/>
    <p:sldMasterId id="2147483677" r:id="rId5"/>
    <p:sldMasterId id="2147483702" r:id="rId6"/>
    <p:sldMasterId id="2147483708" r:id="rId7"/>
    <p:sldMasterId id="2147483721" r:id="rId8"/>
    <p:sldMasterId id="2147483741" r:id="rId9"/>
    <p:sldMasterId id="2147483753" r:id="rId10"/>
    <p:sldMasterId id="2147483766" r:id="rId11"/>
    <p:sldMasterId id="2147483778" r:id="rId12"/>
    <p:sldMasterId id="2147483793" r:id="rId13"/>
    <p:sldMasterId id="2147483805" r:id="rId14"/>
    <p:sldMasterId id="2147483819" r:id="rId15"/>
    <p:sldMasterId id="2147483822" r:id="rId16"/>
    <p:sldMasterId id="2147483834" r:id="rId17"/>
    <p:sldMasterId id="2147483847" r:id="rId18"/>
    <p:sldMasterId id="2147483859" r:id="rId19"/>
    <p:sldMasterId id="2147483865" r:id="rId20"/>
  </p:sldMasterIdLst>
  <p:notesMasterIdLst>
    <p:notesMasterId r:id="rId73"/>
  </p:notesMasterIdLst>
  <p:sldIdLst>
    <p:sldId id="1083" r:id="rId21"/>
    <p:sldId id="1084" r:id="rId22"/>
    <p:sldId id="924" r:id="rId23"/>
    <p:sldId id="256" r:id="rId24"/>
    <p:sldId id="277" r:id="rId25"/>
    <p:sldId id="1085" r:id="rId26"/>
    <p:sldId id="1107" r:id="rId27"/>
    <p:sldId id="382" r:id="rId28"/>
    <p:sldId id="262" r:id="rId29"/>
    <p:sldId id="263" r:id="rId30"/>
    <p:sldId id="287" r:id="rId31"/>
    <p:sldId id="285" r:id="rId32"/>
    <p:sldId id="286" r:id="rId33"/>
    <p:sldId id="1092" r:id="rId34"/>
    <p:sldId id="1087" r:id="rId35"/>
    <p:sldId id="293" r:id="rId36"/>
    <p:sldId id="300" r:id="rId37"/>
    <p:sldId id="1104" r:id="rId38"/>
    <p:sldId id="271" r:id="rId39"/>
    <p:sldId id="299" r:id="rId40"/>
    <p:sldId id="416" r:id="rId41"/>
    <p:sldId id="423" r:id="rId42"/>
    <p:sldId id="1106" r:id="rId43"/>
    <p:sldId id="1108" r:id="rId44"/>
    <p:sldId id="1109" r:id="rId45"/>
    <p:sldId id="1111" r:id="rId46"/>
    <p:sldId id="1112" r:id="rId47"/>
    <p:sldId id="1110" r:id="rId48"/>
    <p:sldId id="1101" r:id="rId49"/>
    <p:sldId id="284" r:id="rId50"/>
    <p:sldId id="1097" r:id="rId51"/>
    <p:sldId id="714" r:id="rId52"/>
    <p:sldId id="1100" r:id="rId53"/>
    <p:sldId id="292" r:id="rId54"/>
    <p:sldId id="1033" r:id="rId55"/>
    <p:sldId id="281" r:id="rId56"/>
    <p:sldId id="361" r:id="rId57"/>
    <p:sldId id="1113" r:id="rId58"/>
    <p:sldId id="342" r:id="rId59"/>
    <p:sldId id="1096" r:id="rId60"/>
    <p:sldId id="353" r:id="rId61"/>
    <p:sldId id="421" r:id="rId62"/>
    <p:sldId id="374" r:id="rId63"/>
    <p:sldId id="301" r:id="rId64"/>
    <p:sldId id="844" r:id="rId65"/>
    <p:sldId id="296" r:id="rId66"/>
    <p:sldId id="1103" r:id="rId67"/>
    <p:sldId id="1082" r:id="rId68"/>
    <p:sldId id="1081" r:id="rId69"/>
    <p:sldId id="297" r:id="rId70"/>
    <p:sldId id="306" r:id="rId71"/>
    <p:sldId id="259" r:id="rId7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D66359-2BC3-46A6-9AC4-283ED4CB5043}" v="2" dt="2021-03-02T20:57:09.5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1704" y="102"/>
      </p:cViewPr>
      <p:guideLst>
        <p:guide orient="horz" pos="2160"/>
        <p:guide pos="2880"/>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slide" Target="slides/slide30.xml"/><Relationship Id="rId55" Type="http://schemas.openxmlformats.org/officeDocument/2006/relationships/slide" Target="slides/slide35.xml"/><Relationship Id="rId63" Type="http://schemas.openxmlformats.org/officeDocument/2006/relationships/slide" Target="slides/slide43.xml"/><Relationship Id="rId68" Type="http://schemas.openxmlformats.org/officeDocument/2006/relationships/slide" Target="slides/slide48.xml"/><Relationship Id="rId76"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51.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9.xml"/><Relationship Id="rId11" Type="http://schemas.openxmlformats.org/officeDocument/2006/relationships/slideMaster" Target="slideMasters/slideMaster8.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slide" Target="slides/slide38.xml"/><Relationship Id="rId66" Type="http://schemas.openxmlformats.org/officeDocument/2006/relationships/slide" Target="slides/slide46.xml"/><Relationship Id="rId7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61" Type="http://schemas.openxmlformats.org/officeDocument/2006/relationships/slide" Target="slides/slide41.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notesMaster" Target="notesMasters/notesMaster1.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slide" Target="slides/slide44.xml"/><Relationship Id="rId69" Type="http://schemas.openxmlformats.org/officeDocument/2006/relationships/slide" Target="slides/slide49.xml"/><Relationship Id="rId77"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31.xml"/><Relationship Id="rId72" Type="http://schemas.openxmlformats.org/officeDocument/2006/relationships/slide" Target="slides/slide52.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20" Type="http://schemas.openxmlformats.org/officeDocument/2006/relationships/slideMaster" Target="slideMasters/slideMaster17.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slide" Target="slides/slide50.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D5DAC316-F7AA-41D0-AE94-5A4D8CF160CC}"/>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en-US"/>
          </a:p>
        </p:txBody>
      </p:sp>
      <p:sp>
        <p:nvSpPr>
          <p:cNvPr id="10243" name="Rectangle 3">
            <a:extLst>
              <a:ext uri="{FF2B5EF4-FFF2-40B4-BE49-F238E27FC236}">
                <a16:creationId xmlns:a16="http://schemas.microsoft.com/office/drawing/2014/main" id="{FCF2EE24-2F1F-4540-8A52-C7C5C62800EE}"/>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US" altLang="en-US"/>
          </a:p>
        </p:txBody>
      </p:sp>
      <p:sp>
        <p:nvSpPr>
          <p:cNvPr id="88068" name="Rectangle 4">
            <a:extLst>
              <a:ext uri="{FF2B5EF4-FFF2-40B4-BE49-F238E27FC236}">
                <a16:creationId xmlns:a16="http://schemas.microsoft.com/office/drawing/2014/main" id="{15F04794-5606-456F-A8E9-7FF4987041B4}"/>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10245" name="Rectangle 5">
            <a:extLst>
              <a:ext uri="{FF2B5EF4-FFF2-40B4-BE49-F238E27FC236}">
                <a16:creationId xmlns:a16="http://schemas.microsoft.com/office/drawing/2014/main" id="{BA2616A5-E674-43FB-9D40-7347ADBB9C66}"/>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10246" name="Rectangle 6">
            <a:extLst>
              <a:ext uri="{FF2B5EF4-FFF2-40B4-BE49-F238E27FC236}">
                <a16:creationId xmlns:a16="http://schemas.microsoft.com/office/drawing/2014/main" id="{822A740F-8FBC-4E92-82A6-FBDE1A993F70}"/>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en-US"/>
          </a:p>
        </p:txBody>
      </p:sp>
      <p:sp>
        <p:nvSpPr>
          <p:cNvPr id="10247" name="Rectangle 7">
            <a:extLst>
              <a:ext uri="{FF2B5EF4-FFF2-40B4-BE49-F238E27FC236}">
                <a16:creationId xmlns:a16="http://schemas.microsoft.com/office/drawing/2014/main" id="{67BC2FB3-40B8-4E86-BD0C-BB887C2C1B65}"/>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6E280CFF-D3FC-437E-81C6-65D847C6B3C3}" type="slidenum">
              <a:rPr lang="en-US" altLang="en-US"/>
              <a:pPr>
                <a:defRPr/>
              </a:pPr>
              <a:t>‹#›</a:t>
            </a:fld>
            <a:endParaRPr lang="en-US" altLang="en-US"/>
          </a:p>
        </p:txBody>
      </p:sp>
    </p:spTree>
    <p:extLst>
      <p:ext uri="{BB962C8B-B14F-4D97-AF65-F5344CB8AC3E}">
        <p14:creationId xmlns:p14="http://schemas.microsoft.com/office/powerpoint/2010/main" val="32384120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7A7C419B-1C90-428D-9508-E84F210FA76A}"/>
              </a:ext>
            </a:extLst>
          </p:cNvPr>
          <p:cNvSpPr>
            <a:spLocks noGrp="1" noRot="1" noChangeAspect="1" noChangeArrowheads="1" noTextEdit="1"/>
          </p:cNvSpPr>
          <p:nvPr>
            <p:ph type="sldImg"/>
          </p:nvPr>
        </p:nvSpPr>
        <p:spPr>
          <a:ln/>
        </p:spPr>
      </p:sp>
      <p:sp>
        <p:nvSpPr>
          <p:cNvPr id="90115" name="Notes Placeholder 2">
            <a:extLst>
              <a:ext uri="{FF2B5EF4-FFF2-40B4-BE49-F238E27FC236}">
                <a16:creationId xmlns:a16="http://schemas.microsoft.com/office/drawing/2014/main" id="{6DE2E8A3-AD5E-45D5-B67B-8F1C1F3ACC0F}"/>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p>
        </p:txBody>
      </p:sp>
      <p:sp>
        <p:nvSpPr>
          <p:cNvPr id="90116" name="Slide Number Placeholder 3">
            <a:extLst>
              <a:ext uri="{FF2B5EF4-FFF2-40B4-BE49-F238E27FC236}">
                <a16:creationId xmlns:a16="http://schemas.microsoft.com/office/drawing/2014/main" id="{2A54CC4D-6664-4552-8703-58570BF6EC52}"/>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E0043B83-AB08-4CF5-B6CD-ADA559B89B63}" type="slidenum">
              <a:rPr lang="en-US" altLang="en-US" smtClean="0">
                <a:solidFill>
                  <a:srgbClr val="000000"/>
                </a:solidFill>
                <a:latin typeface="Calibri" panose="020F0502020204030204" pitchFamily="34" charset="0"/>
              </a:rPr>
              <a:pPr/>
              <a:t>1</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a:extLst>
              <a:ext uri="{FF2B5EF4-FFF2-40B4-BE49-F238E27FC236}">
                <a16:creationId xmlns:a16="http://schemas.microsoft.com/office/drawing/2014/main" id="{0205FC59-2AA8-40FA-8C4D-26B34A4B28ED}"/>
              </a:ext>
            </a:extLst>
          </p:cNvPr>
          <p:cNvSpPr>
            <a:spLocks noGrp="1" noRot="1" noChangeAspect="1" noChangeArrowheads="1" noTextEdit="1"/>
          </p:cNvSpPr>
          <p:nvPr>
            <p:ph type="sldImg"/>
          </p:nvPr>
        </p:nvSpPr>
        <p:spPr>
          <a:ln/>
        </p:spPr>
      </p:sp>
      <p:sp>
        <p:nvSpPr>
          <p:cNvPr id="189443" name="Notes Placeholder 2">
            <a:extLst>
              <a:ext uri="{FF2B5EF4-FFF2-40B4-BE49-F238E27FC236}">
                <a16:creationId xmlns:a16="http://schemas.microsoft.com/office/drawing/2014/main" id="{63D8F71D-337B-4A98-9367-CE0280152182}"/>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p>
        </p:txBody>
      </p:sp>
      <p:sp>
        <p:nvSpPr>
          <p:cNvPr id="189444" name="Slide Number Placeholder 3">
            <a:extLst>
              <a:ext uri="{FF2B5EF4-FFF2-40B4-BE49-F238E27FC236}">
                <a16:creationId xmlns:a16="http://schemas.microsoft.com/office/drawing/2014/main" id="{88D5D545-55ED-4C67-BC0B-3384BE6354B7}"/>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3B9B4924-FF28-4C09-8B3F-08DE9181D582}" type="slidenum">
              <a:rPr lang="en-US" altLang="en-US" smtClean="0">
                <a:solidFill>
                  <a:srgbClr val="000000"/>
                </a:solidFill>
                <a:latin typeface="Calibri" panose="020F0502020204030204" pitchFamily="34" charset="0"/>
              </a:rPr>
              <a:pPr/>
              <a:t>17</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a:extLst>
              <a:ext uri="{FF2B5EF4-FFF2-40B4-BE49-F238E27FC236}">
                <a16:creationId xmlns:a16="http://schemas.microsoft.com/office/drawing/2014/main" id="{2809529D-498C-44C7-B057-5DF2786FC9CF}"/>
              </a:ext>
            </a:extLst>
          </p:cNvPr>
          <p:cNvSpPr>
            <a:spLocks noGrp="1" noRot="1" noChangeAspect="1" noChangeArrowheads="1" noTextEdit="1"/>
          </p:cNvSpPr>
          <p:nvPr>
            <p:ph type="sldImg"/>
          </p:nvPr>
        </p:nvSpPr>
        <p:spPr>
          <a:ln/>
        </p:spPr>
      </p:sp>
      <p:sp>
        <p:nvSpPr>
          <p:cNvPr id="156675" name="Notes Placeholder 2">
            <a:extLst>
              <a:ext uri="{FF2B5EF4-FFF2-40B4-BE49-F238E27FC236}">
                <a16:creationId xmlns:a16="http://schemas.microsoft.com/office/drawing/2014/main" id="{D14D65A7-28A4-4E65-A6F9-6A414E5BAE07}"/>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200000"/>
              </a:lnSpc>
            </a:pPr>
            <a:r>
              <a:rPr lang="en-US" altLang="en-US" sz="1400" b="1" dirty="0">
                <a:latin typeface="Times New Roman" panose="02020603050405020304" pitchFamily="18" charset="0"/>
                <a:cs typeface="Times New Roman" panose="02020603050405020304" pitchFamily="18" charset="0"/>
              </a:rPr>
              <a:t>So my first point: why the Arctic matters.</a:t>
            </a:r>
          </a:p>
          <a:p>
            <a:pPr eaLnBrk="1" hangingPunct="1">
              <a:lnSpc>
                <a:spcPct val="200000"/>
              </a:lnSpc>
              <a:spcBef>
                <a:spcPct val="0"/>
              </a:spcBef>
            </a:pPr>
            <a:r>
              <a:rPr lang="en-US" altLang="en-US" sz="1400" dirty="0">
                <a:latin typeface="Times New Roman" panose="02020603050405020304" pitchFamily="18" charset="0"/>
                <a:cs typeface="Times New Roman" panose="02020603050405020304" pitchFamily="18" charset="0"/>
              </a:rPr>
              <a:t> This is the third great ocean… An emerging market… The opportunity of a generation.</a:t>
            </a:r>
          </a:p>
          <a:p>
            <a:pPr eaLnBrk="1" hangingPunct="1">
              <a:lnSpc>
                <a:spcPct val="200000"/>
              </a:lnSpc>
              <a:spcBef>
                <a:spcPct val="0"/>
              </a:spcBef>
            </a:pPr>
            <a:r>
              <a:rPr lang="en-US" altLang="en-US" sz="1400" dirty="0">
                <a:latin typeface="Times New Roman" panose="02020603050405020304" pitchFamily="18" charset="0"/>
                <a:cs typeface="Times New Roman" panose="02020603050405020304" pitchFamily="18" charset="0"/>
              </a:rPr>
              <a:t> We need to go to the Arctic with purpose. Like Kennedy to the moon, Eisenhower to the Interstate Hwy system, Teddy Roosevelt to the Panama Canal --- we should expect strong leadership from our president. Putin is saying it… Harper and Grimsson are saying it… Even China, Singapore and Japan have a vision. Why is America so far behind?</a:t>
            </a:r>
          </a:p>
          <a:p>
            <a:pPr>
              <a:lnSpc>
                <a:spcPct val="200000"/>
              </a:lnSpc>
            </a:pPr>
            <a:endParaRPr lang="en-US" altLang="en-US" sz="1400" dirty="0">
              <a:latin typeface="Times New Roman" panose="02020603050405020304" pitchFamily="18" charset="0"/>
              <a:cs typeface="Times New Roman" panose="02020603050405020304" pitchFamily="18" charset="0"/>
            </a:endParaRPr>
          </a:p>
        </p:txBody>
      </p:sp>
      <p:sp>
        <p:nvSpPr>
          <p:cNvPr id="156676" name="Slide Number Placeholder 3">
            <a:extLst>
              <a:ext uri="{FF2B5EF4-FFF2-40B4-BE49-F238E27FC236}">
                <a16:creationId xmlns:a16="http://schemas.microsoft.com/office/drawing/2014/main" id="{245CFC20-D5DE-4F61-BDC3-4DF52BFBA3D6}"/>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15996669-BEE4-4CF5-BAA1-5D23334EEB3F}" type="slidenum">
              <a:rPr lang="en-US" altLang="en-US" smtClean="0">
                <a:solidFill>
                  <a:srgbClr val="000000"/>
                </a:solidFill>
                <a:latin typeface="Calibri" panose="020F0502020204030204" pitchFamily="34" charset="0"/>
              </a:rPr>
              <a:pPr/>
              <a:t>18</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a:extLst>
              <a:ext uri="{FF2B5EF4-FFF2-40B4-BE49-F238E27FC236}">
                <a16:creationId xmlns:a16="http://schemas.microsoft.com/office/drawing/2014/main" id="{BAF9991D-9BE7-4D30-BBFE-71A9025F5655}"/>
              </a:ext>
            </a:extLst>
          </p:cNvPr>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AB793FBA-F55E-4F34-B075-30621310772A}" type="slidenum">
              <a:rPr lang="en-US" altLang="en-US" smtClean="0">
                <a:latin typeface="Arial" panose="020B0604020202020204" pitchFamily="34" charset="0"/>
              </a:rPr>
              <a:pPr/>
              <a:t>19</a:t>
            </a:fld>
            <a:endParaRPr lang="en-US" altLang="en-US">
              <a:latin typeface="Arial" panose="020B0604020202020204" pitchFamily="34" charset="0"/>
            </a:endParaRPr>
          </a:p>
        </p:txBody>
      </p:sp>
      <p:sp>
        <p:nvSpPr>
          <p:cNvPr id="187395" name="Rectangle 2">
            <a:extLst>
              <a:ext uri="{FF2B5EF4-FFF2-40B4-BE49-F238E27FC236}">
                <a16:creationId xmlns:a16="http://schemas.microsoft.com/office/drawing/2014/main" id="{FE046F7B-8421-4AE9-8286-F14A63C2A21F}"/>
              </a:ext>
            </a:extLst>
          </p:cNvPr>
          <p:cNvSpPr>
            <a:spLocks noGrp="1" noRot="1" noChangeAspect="1" noChangeArrowheads="1" noTextEdit="1"/>
          </p:cNvSpPr>
          <p:nvPr>
            <p:ph type="sldImg"/>
          </p:nvPr>
        </p:nvSpPr>
        <p:spPr>
          <a:xfrm>
            <a:off x="1143000" y="684213"/>
            <a:ext cx="4573588" cy="3430587"/>
          </a:xfrm>
          <a:ln/>
        </p:spPr>
      </p:sp>
      <p:sp>
        <p:nvSpPr>
          <p:cNvPr id="187396" name="Rectangle 3">
            <a:extLst>
              <a:ext uri="{FF2B5EF4-FFF2-40B4-BE49-F238E27FC236}">
                <a16:creationId xmlns:a16="http://schemas.microsoft.com/office/drawing/2014/main" id="{CBA86203-A992-4AB2-A02C-488BB306C707}"/>
              </a:ext>
            </a:extLst>
          </p:cNvPr>
          <p:cNvSpPr>
            <a:spLocks noGrp="1" noChangeArrowheads="1"/>
          </p:cNvSpPr>
          <p:nvPr>
            <p:ph type="body" idx="1"/>
          </p:nvPr>
        </p:nvSpPr>
        <p:spPr>
          <a:xfrm>
            <a:off x="685800" y="4230688"/>
            <a:ext cx="5486400" cy="5300662"/>
          </a:xfr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228600" indent="-228600" eaLnBrk="1" hangingPunct="1">
              <a:lnSpc>
                <a:spcPct val="80000"/>
              </a:lnSpc>
            </a:pPr>
            <a:r>
              <a:rPr lang="en-US" altLang="en-US" sz="900" dirty="0"/>
              <a:t>Current Legal Situation:</a:t>
            </a:r>
          </a:p>
          <a:p>
            <a:pPr marL="228600" indent="-228600" eaLnBrk="1" hangingPunct="1">
              <a:lnSpc>
                <a:spcPct val="80000"/>
              </a:lnSpc>
            </a:pPr>
            <a:r>
              <a:rPr lang="en-US" altLang="en-US" sz="800" dirty="0"/>
              <a:t>No treaty was drawn due to previous inaccessibility, potential for treaty of neutrality similar to Antarctic</a:t>
            </a:r>
          </a:p>
          <a:p>
            <a:pPr marL="228600" indent="-228600" eaLnBrk="1" hangingPunct="1">
              <a:lnSpc>
                <a:spcPct val="80000"/>
              </a:lnSpc>
            </a:pPr>
            <a:r>
              <a:rPr lang="en-US" altLang="en-US" sz="800" dirty="0"/>
              <a:t>Disposition of claims and counterclaims are resolved by international committees</a:t>
            </a:r>
          </a:p>
          <a:p>
            <a:pPr marL="685800" lvl="1" indent="-228600" eaLnBrk="1" hangingPunct="1">
              <a:lnSpc>
                <a:spcPct val="80000"/>
              </a:lnSpc>
            </a:pPr>
            <a:r>
              <a:rPr lang="en-US" altLang="en-US" sz="800" dirty="0"/>
              <a:t>International seabed authority</a:t>
            </a:r>
          </a:p>
          <a:p>
            <a:pPr marL="685800" lvl="1" indent="-228600" eaLnBrk="1" hangingPunct="1">
              <a:lnSpc>
                <a:spcPct val="80000"/>
              </a:lnSpc>
            </a:pPr>
            <a:r>
              <a:rPr lang="en-US" altLang="en-US" sz="800" dirty="0"/>
              <a:t>International Tribunal for the Law of the Sea</a:t>
            </a:r>
          </a:p>
          <a:p>
            <a:pPr marL="685800" lvl="1" indent="-228600" eaLnBrk="1" hangingPunct="1">
              <a:lnSpc>
                <a:spcPct val="80000"/>
              </a:lnSpc>
            </a:pPr>
            <a:r>
              <a:rPr lang="en-US" altLang="en-US" sz="800" dirty="0"/>
              <a:t>These groups lack the authority to settle contested claims when all parties are unable to agree</a:t>
            </a:r>
          </a:p>
          <a:p>
            <a:pPr marL="228600" indent="-228600" eaLnBrk="1" hangingPunct="1">
              <a:lnSpc>
                <a:spcPct val="80000"/>
              </a:lnSpc>
            </a:pPr>
            <a:r>
              <a:rPr lang="en-US" altLang="en-US" sz="800" dirty="0"/>
              <a:t>Other bordering nations are moving to establish their claims within the 10 year time limit under the UNCLOS</a:t>
            </a:r>
          </a:p>
          <a:p>
            <a:pPr marL="228600" indent="-228600" eaLnBrk="1" hangingPunct="1">
              <a:lnSpc>
                <a:spcPct val="80000"/>
              </a:lnSpc>
            </a:pPr>
            <a:r>
              <a:rPr lang="en-US" altLang="en-US" sz="800" dirty="0"/>
              <a:t>The current administration has endorsed ratification of the treaty by the US Senate</a:t>
            </a:r>
          </a:p>
          <a:p>
            <a:pPr marL="685800" lvl="1" indent="-228600" eaLnBrk="1" hangingPunct="1">
              <a:lnSpc>
                <a:spcPct val="80000"/>
              </a:lnSpc>
            </a:pPr>
            <a:r>
              <a:rPr lang="en-US" altLang="en-US" sz="800" dirty="0"/>
              <a:t>Rejected by the Reagan administration, and signed during the Clinton administration</a:t>
            </a:r>
          </a:p>
          <a:p>
            <a:pPr marL="685800" lvl="1" indent="-228600" eaLnBrk="1" hangingPunct="1">
              <a:lnSpc>
                <a:spcPct val="80000"/>
              </a:lnSpc>
            </a:pPr>
            <a:r>
              <a:rPr lang="en-US" altLang="en-US" sz="800" dirty="0"/>
              <a:t>Ratification of the treaty has been unsuccessful due to unresolved concerns over sovereignty related issues </a:t>
            </a:r>
          </a:p>
          <a:p>
            <a:pPr marL="228600" indent="-228600" eaLnBrk="1" hangingPunct="1">
              <a:lnSpc>
                <a:spcPct val="80000"/>
              </a:lnSpc>
            </a:pPr>
            <a:r>
              <a:rPr lang="en-US" altLang="en-US" sz="800" dirty="0"/>
              <a:t>North Pole, Lomonosov Ridge</a:t>
            </a:r>
          </a:p>
          <a:p>
            <a:pPr marL="228600" indent="-228600" eaLnBrk="1" hangingPunct="1">
              <a:lnSpc>
                <a:spcPct val="80000"/>
              </a:lnSpc>
            </a:pPr>
            <a:r>
              <a:rPr lang="en-US" altLang="en-US" sz="800" dirty="0"/>
              <a:t>Areas claimed by Russian government: large area in dispute with Canada, Denmark; small area in dispute with Norway</a:t>
            </a:r>
          </a:p>
          <a:p>
            <a:pPr marL="228600" indent="-228600" eaLnBrk="1" hangingPunct="1">
              <a:lnSpc>
                <a:spcPct val="80000"/>
              </a:lnSpc>
            </a:pPr>
            <a:r>
              <a:rPr lang="en-US" altLang="en-US" sz="800" dirty="0"/>
              <a:t>Internal Waters…coastal state is free to set laws, regulate any use, foreign vessels and aircraft have no right of passage</a:t>
            </a:r>
          </a:p>
          <a:p>
            <a:pPr marL="228600" indent="-228600" eaLnBrk="1" hangingPunct="1">
              <a:lnSpc>
                <a:spcPct val="80000"/>
              </a:lnSpc>
            </a:pPr>
            <a:r>
              <a:rPr lang="en-US" altLang="en-US" sz="800" dirty="0"/>
              <a:t>Territorial Waters (12 nm from Shore)…coastal state is free to set laws, regulate any use </a:t>
            </a:r>
          </a:p>
          <a:p>
            <a:pPr marL="228600" indent="-228600" eaLnBrk="1" hangingPunct="1">
              <a:lnSpc>
                <a:spcPct val="80000"/>
              </a:lnSpc>
            </a:pPr>
            <a:r>
              <a:rPr lang="en-US" altLang="en-US" sz="800" dirty="0"/>
              <a:t>Contiguous Zone from (12 nm – 24 nm)…limited power to regulate, freedom of navigation and overflight</a:t>
            </a:r>
          </a:p>
          <a:p>
            <a:pPr marL="228600" indent="-228600" eaLnBrk="1" hangingPunct="1">
              <a:lnSpc>
                <a:spcPct val="80000"/>
              </a:lnSpc>
            </a:pPr>
            <a:r>
              <a:rPr lang="en-US" altLang="en-US" sz="800" dirty="0"/>
              <a:t>Exclusive Economic Zone (EEZ) (out to 200 nm)…sole exploitation rights over all natural resources, freedom of navigation and overflight (Art. 58)</a:t>
            </a:r>
          </a:p>
          <a:p>
            <a:pPr marL="228600" indent="-228600" eaLnBrk="1" hangingPunct="1">
              <a:lnSpc>
                <a:spcPct val="80000"/>
              </a:lnSpc>
            </a:pPr>
            <a:r>
              <a:rPr lang="en-US" altLang="en-US" sz="800" dirty="0"/>
              <a:t>Continental Shelf (out to max of 350 nm)…sole rights to mineral and other resources of the seabed, freedom of navigation and overflight (Art. 78)</a:t>
            </a:r>
          </a:p>
          <a:p>
            <a:pPr marL="228600" indent="-228600" eaLnBrk="1" hangingPunct="1">
              <a:lnSpc>
                <a:spcPct val="80000"/>
              </a:lnSpc>
            </a:pPr>
            <a:r>
              <a:rPr lang="en-US" altLang="en-US" sz="800" dirty="0"/>
              <a:t>Territorial Sea…“Innocent Passage” but no overflight</a:t>
            </a:r>
          </a:p>
          <a:p>
            <a:pPr marL="228600" indent="-228600" eaLnBrk="1" hangingPunct="1">
              <a:lnSpc>
                <a:spcPct val="80000"/>
              </a:lnSpc>
            </a:pPr>
            <a:endParaRPr lang="en-US" altLang="en-US" sz="800" dirty="0"/>
          </a:p>
          <a:p>
            <a:pPr marL="228600" indent="-228600" eaLnBrk="1" hangingPunct="1">
              <a:lnSpc>
                <a:spcPct val="80000"/>
              </a:lnSpc>
            </a:pPr>
            <a:r>
              <a:rPr lang="en-US" altLang="en-US" sz="800" dirty="0"/>
              <a:t>==========================================================================================================</a:t>
            </a:r>
            <a:endParaRPr lang="en-US" altLang="en-US" sz="900" dirty="0"/>
          </a:p>
          <a:p>
            <a:pPr marL="228600" indent="-228600" eaLnBrk="1" hangingPunct="1">
              <a:lnSpc>
                <a:spcPct val="80000"/>
              </a:lnSpc>
            </a:pPr>
            <a:endParaRPr lang="en-US" altLang="en-US" sz="900" dirty="0"/>
          </a:p>
          <a:p>
            <a:pPr marL="228600" indent="-228600" eaLnBrk="1" hangingPunct="1">
              <a:lnSpc>
                <a:spcPct val="80000"/>
              </a:lnSpc>
            </a:pPr>
            <a:r>
              <a:rPr lang="en-US" altLang="en-US" sz="900" dirty="0"/>
              <a:t>Bordering Nations Activities:</a:t>
            </a:r>
          </a:p>
          <a:p>
            <a:pPr marL="228600" indent="-228600" eaLnBrk="1" hangingPunct="1">
              <a:lnSpc>
                <a:spcPct val="80000"/>
              </a:lnSpc>
            </a:pPr>
            <a:endParaRPr lang="en-US" altLang="en-US" sz="900" dirty="0"/>
          </a:p>
          <a:p>
            <a:pPr marL="228600" indent="-228600" eaLnBrk="1" hangingPunct="1">
              <a:lnSpc>
                <a:spcPct val="80000"/>
              </a:lnSpc>
            </a:pPr>
            <a:r>
              <a:rPr lang="en-US" altLang="en-US" sz="900" dirty="0"/>
              <a:t>Russia</a:t>
            </a:r>
          </a:p>
          <a:p>
            <a:pPr marL="685800" lvl="1" indent="-228600" eaLnBrk="1" hangingPunct="1">
              <a:lnSpc>
                <a:spcPct val="80000"/>
              </a:lnSpc>
            </a:pPr>
            <a:r>
              <a:rPr lang="en-US" altLang="en-US" sz="900" dirty="0"/>
              <a:t>Planted Russian flag at seabed location of North Pole on 3 AUG 07</a:t>
            </a:r>
          </a:p>
          <a:p>
            <a:pPr marL="685800" lvl="1" indent="-228600" eaLnBrk="1" hangingPunct="1">
              <a:lnSpc>
                <a:spcPct val="80000"/>
              </a:lnSpc>
            </a:pPr>
            <a:r>
              <a:rPr lang="en-US" altLang="en-US" sz="900" dirty="0"/>
              <a:t>AUG 07 expedition to gather data for continental shelf claim along the Lomonosov Ridge NLT 2009</a:t>
            </a:r>
          </a:p>
          <a:p>
            <a:pPr marL="228600" indent="-228600" eaLnBrk="1" hangingPunct="1">
              <a:lnSpc>
                <a:spcPct val="80000"/>
              </a:lnSpc>
            </a:pPr>
            <a:r>
              <a:rPr lang="en-US" altLang="en-US" sz="900" dirty="0"/>
              <a:t>Canada</a:t>
            </a:r>
          </a:p>
          <a:p>
            <a:pPr marL="685800" lvl="1" indent="-228600" eaLnBrk="1" hangingPunct="1">
              <a:lnSpc>
                <a:spcPct val="80000"/>
              </a:lnSpc>
            </a:pPr>
            <a:r>
              <a:rPr lang="en-US" altLang="en-US" sz="900" dirty="0"/>
              <a:t>2006 campaign promise by PM Stephen Harper to protect Canadian sovereignty </a:t>
            </a:r>
          </a:p>
          <a:p>
            <a:pPr marL="685800" lvl="1" indent="-228600" eaLnBrk="1" hangingPunct="1">
              <a:lnSpc>
                <a:spcPct val="80000"/>
              </a:lnSpc>
            </a:pPr>
            <a:r>
              <a:rPr lang="en-US" altLang="en-US" sz="900" dirty="0"/>
              <a:t>Proposal to build 8 ice reinforced patrol ships and develop 2 ports for support</a:t>
            </a:r>
          </a:p>
          <a:p>
            <a:pPr marL="685800" lvl="1" indent="-228600" eaLnBrk="1" hangingPunct="1">
              <a:lnSpc>
                <a:spcPct val="80000"/>
              </a:lnSpc>
            </a:pPr>
            <a:r>
              <a:rPr lang="en-US" altLang="en-US" sz="900" dirty="0"/>
              <a:t>Expedition to map undersea floor to establish continental shelf limits to support claim NLT 2013</a:t>
            </a:r>
          </a:p>
          <a:p>
            <a:pPr marL="228600" indent="-228600" eaLnBrk="1" hangingPunct="1">
              <a:lnSpc>
                <a:spcPct val="80000"/>
              </a:lnSpc>
            </a:pPr>
            <a:r>
              <a:rPr lang="en-US" altLang="en-US" sz="900" dirty="0"/>
              <a:t>Denmark</a:t>
            </a:r>
          </a:p>
          <a:p>
            <a:pPr marL="685800" lvl="1" indent="-228600" eaLnBrk="1" hangingPunct="1">
              <a:lnSpc>
                <a:spcPct val="80000"/>
              </a:lnSpc>
            </a:pPr>
            <a:r>
              <a:rPr lang="en-US" altLang="en-US" sz="900" dirty="0"/>
              <a:t>2007 expedition to map undersea floor to establish continental shelf limits to support claim NLT 2014</a:t>
            </a:r>
          </a:p>
          <a:p>
            <a:pPr marL="228600" indent="-228600" eaLnBrk="1" hangingPunct="1">
              <a:lnSpc>
                <a:spcPct val="80000"/>
              </a:lnSpc>
            </a:pPr>
            <a:r>
              <a:rPr lang="en-US" altLang="en-US" sz="900" dirty="0"/>
              <a:t>United States</a:t>
            </a:r>
          </a:p>
          <a:p>
            <a:pPr marL="685800" lvl="1" indent="-228600" eaLnBrk="1" hangingPunct="1">
              <a:lnSpc>
                <a:spcPct val="80000"/>
              </a:lnSpc>
            </a:pPr>
            <a:r>
              <a:rPr lang="en-US" altLang="en-US" sz="900" dirty="0"/>
              <a:t>Recent USCG mission, mapping of sea floor north of Alaska</a:t>
            </a:r>
          </a:p>
          <a:p>
            <a:pPr marL="685800" lvl="1" indent="-228600" eaLnBrk="1" hangingPunct="1">
              <a:lnSpc>
                <a:spcPct val="80000"/>
              </a:lnSpc>
            </a:pPr>
            <a:r>
              <a:rPr lang="en-US" altLang="en-US" sz="900" dirty="0"/>
              <a:t>Potential USCG base in Barrow, Alaska </a:t>
            </a:r>
          </a:p>
          <a:p>
            <a:pPr marL="228600" indent="-228600" eaLnBrk="1" hangingPunct="1">
              <a:lnSpc>
                <a:spcPct val="65000"/>
              </a:lnSpc>
            </a:pPr>
            <a:endParaRPr lang="en-US" altLang="en-US" sz="800" b="1"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a:extLst>
              <a:ext uri="{FF2B5EF4-FFF2-40B4-BE49-F238E27FC236}">
                <a16:creationId xmlns:a16="http://schemas.microsoft.com/office/drawing/2014/main" id="{968CE3DE-FAB6-4434-8206-D81EEC05E8D9}"/>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E3F8500C-6286-4AF5-BC56-B25EFFD058CC}"/>
              </a:ext>
            </a:extLst>
          </p:cNvPr>
          <p:cNvSpPr>
            <a:spLocks noGrp="1"/>
          </p:cNvSpPr>
          <p:nvPr>
            <p:ph type="body" idx="1"/>
          </p:nvPr>
        </p:nvSpPr>
        <p:spPr/>
        <p:txBody>
          <a:bodyPr/>
          <a:lstStyle/>
          <a:p>
            <a:pPr>
              <a:defRPr/>
            </a:pPr>
            <a:r>
              <a:rPr lang="en-US" dirty="0">
                <a:cs typeface="Calibri"/>
              </a:rPr>
              <a:t>Signed October 2018</a:t>
            </a:r>
          </a:p>
          <a:p>
            <a:pPr marL="171450" indent="-171450">
              <a:buFont typeface="Arial"/>
              <a:buChar char="•"/>
              <a:defRPr/>
            </a:pPr>
            <a:r>
              <a:rPr lang="en-US" dirty="0"/>
              <a:t>Signatories include the Arctic Coastal States (US, Russia, Norway, Iceland, Canada, Denmark) + Japan, China, and South Korea</a:t>
            </a:r>
            <a:endParaRPr lang="en-US" dirty="0">
              <a:cs typeface="Calibri"/>
            </a:endParaRPr>
          </a:p>
          <a:p>
            <a:pPr>
              <a:defRPr/>
            </a:pPr>
            <a:endParaRPr lang="en-US" dirty="0">
              <a:cs typeface="Calibri"/>
            </a:endParaRPr>
          </a:p>
          <a:p>
            <a:pPr>
              <a:defRPr/>
            </a:pPr>
            <a:r>
              <a:rPr lang="en-US" dirty="0">
                <a:cs typeface="Calibri"/>
              </a:rPr>
              <a:t>About the Agreement:</a:t>
            </a:r>
            <a:endParaRPr lang="en-US" dirty="0"/>
          </a:p>
          <a:p>
            <a:pPr marL="171450" indent="-171450">
              <a:buFont typeface="Arial"/>
              <a:buChar char="•"/>
              <a:defRPr/>
            </a:pPr>
            <a:r>
              <a:rPr lang="en-US" dirty="0"/>
              <a:t>The Agreement bars unregulated fishing in the high seas of the central Arctic Ocean for 16 years and establishes a joint program of scientific research and monitoring to gain a better understanding of Arctic Ocean ecosystems. </a:t>
            </a:r>
            <a:endParaRPr lang="en-US" dirty="0">
              <a:cs typeface="Calibri"/>
            </a:endParaRPr>
          </a:p>
          <a:p>
            <a:pPr marL="171450" indent="-171450">
              <a:buFont typeface="Arial"/>
              <a:buChar char="•"/>
              <a:defRPr/>
            </a:pPr>
            <a:r>
              <a:rPr lang="en-US" dirty="0"/>
              <a:t>It also authorizes vessels to conduct commercial fishing in the CAO only after international mechanisms are in place to manage any such fishing. </a:t>
            </a:r>
            <a:endParaRPr lang="en-US" dirty="0">
              <a:cs typeface="Calibri"/>
            </a:endParaRPr>
          </a:p>
          <a:p>
            <a:pPr marL="171450" indent="-171450">
              <a:buFont typeface="Arial"/>
              <a:buChar char="•"/>
              <a:defRPr/>
            </a:pPr>
            <a:r>
              <a:rPr lang="en-US" dirty="0"/>
              <a:t>It marks the first time an international agreement of such magnitude has been proactively reached before any commercial fishing has taken place in a high seas area.</a:t>
            </a:r>
            <a:endParaRPr lang="en-US" dirty="0">
              <a:cs typeface="Calibri"/>
            </a:endParaRPr>
          </a:p>
          <a:p>
            <a:pPr>
              <a:defRPr/>
            </a:pPr>
            <a:endParaRPr lang="en-US" dirty="0">
              <a:cs typeface="Calibri"/>
            </a:endParaRPr>
          </a:p>
        </p:txBody>
      </p:sp>
      <p:sp>
        <p:nvSpPr>
          <p:cNvPr id="185348" name="Slide Number Placeholder 3">
            <a:extLst>
              <a:ext uri="{FF2B5EF4-FFF2-40B4-BE49-F238E27FC236}">
                <a16:creationId xmlns:a16="http://schemas.microsoft.com/office/drawing/2014/main" id="{A7EBA1E0-BEC1-4472-B314-BC637CCA829C}"/>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967FB4A7-22C4-49CA-BF0B-56C103561482}" type="slidenum">
              <a:rPr lang="en-US" altLang="en-US" smtClean="0">
                <a:solidFill>
                  <a:srgbClr val="000000"/>
                </a:solidFill>
                <a:latin typeface="Calibri" panose="020F0502020204030204" pitchFamily="34" charset="0"/>
              </a:rPr>
              <a:pPr/>
              <a:t>20</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a:extLst>
              <a:ext uri="{FF2B5EF4-FFF2-40B4-BE49-F238E27FC236}">
                <a16:creationId xmlns:a16="http://schemas.microsoft.com/office/drawing/2014/main" id="{92A3B6CA-EA21-4954-ACB5-4402776F4BAA}"/>
              </a:ext>
            </a:extLst>
          </p:cNvPr>
          <p:cNvSpPr>
            <a:spLocks noGrp="1" noRot="1" noChangeAspect="1" noChangeArrowheads="1" noTextEdit="1"/>
          </p:cNvSpPr>
          <p:nvPr>
            <p:ph type="sldImg"/>
          </p:nvPr>
        </p:nvSpPr>
        <p:spPr>
          <a:ln/>
        </p:spPr>
      </p:sp>
      <p:sp>
        <p:nvSpPr>
          <p:cNvPr id="153603" name="Notes Placeholder 2">
            <a:extLst>
              <a:ext uri="{FF2B5EF4-FFF2-40B4-BE49-F238E27FC236}">
                <a16:creationId xmlns:a16="http://schemas.microsoft.com/office/drawing/2014/main" id="{DF1A13A3-FC04-49F2-BF02-B7A414216070}"/>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p>
        </p:txBody>
      </p:sp>
      <p:sp>
        <p:nvSpPr>
          <p:cNvPr id="153604" name="Slide Number Placeholder 3">
            <a:extLst>
              <a:ext uri="{FF2B5EF4-FFF2-40B4-BE49-F238E27FC236}">
                <a16:creationId xmlns:a16="http://schemas.microsoft.com/office/drawing/2014/main" id="{DA4E21CF-0098-4DDB-B9F8-2E4F44B629F3}"/>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C3C64913-8573-41EB-A640-A0FBB6D002D2}" type="slidenum">
              <a:rPr lang="en-US" altLang="en-US" smtClean="0">
                <a:solidFill>
                  <a:srgbClr val="000000"/>
                </a:solidFill>
                <a:latin typeface="Calibri" panose="020F0502020204030204" pitchFamily="34" charset="0"/>
              </a:rPr>
              <a:pPr/>
              <a:t>29</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id="{57EE9776-141E-4BFC-A338-8C4E4353B64A}"/>
              </a:ext>
            </a:extLst>
          </p:cNvPr>
          <p:cNvSpPr>
            <a:spLocks noGrp="1" noRot="1" noChangeAspect="1" noChangeArrowheads="1" noTextEdit="1"/>
          </p:cNvSpPr>
          <p:nvPr>
            <p:ph type="sldImg"/>
          </p:nvPr>
        </p:nvSpPr>
        <p:spPr>
          <a:ln/>
        </p:spPr>
      </p:sp>
      <p:sp>
        <p:nvSpPr>
          <p:cNvPr id="158723" name="Notes Placeholder 2">
            <a:extLst>
              <a:ext uri="{FF2B5EF4-FFF2-40B4-BE49-F238E27FC236}">
                <a16:creationId xmlns:a16="http://schemas.microsoft.com/office/drawing/2014/main" id="{B63F88C8-6FD5-49AC-98BF-C8244155B369}"/>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a:cs typeface="Calibri" panose="020F0502020204030204" pitchFamily="34" charset="0"/>
              </a:rPr>
              <a:t>First proposed in 2005</a:t>
            </a:r>
          </a:p>
          <a:p>
            <a:r>
              <a:rPr lang="en-US" altLang="en-US">
                <a:cs typeface="Calibri" panose="020F0502020204030204" pitchFamily="34" charset="0"/>
              </a:rPr>
              <a:t>Russian government chose Novatek's Yamal proposal as a test pilot in 2010</a:t>
            </a:r>
          </a:p>
          <a:p>
            <a:r>
              <a:rPr lang="en-US" altLang="en-US">
                <a:cs typeface="Calibri" panose="020F0502020204030204" pitchFamily="34" charset="0"/>
              </a:rPr>
              <a:t>Groundbreaking ceremony: July 2012</a:t>
            </a:r>
          </a:p>
          <a:p>
            <a:r>
              <a:rPr lang="en-US" altLang="en-US">
                <a:cs typeface="Calibri" panose="020F0502020204030204" pitchFamily="34" charset="0"/>
              </a:rPr>
              <a:t>Actual construction began: 2013</a:t>
            </a:r>
          </a:p>
          <a:p>
            <a:r>
              <a:rPr lang="en-US" altLang="en-US">
                <a:cs typeface="Calibri" panose="020F0502020204030204" pitchFamily="34" charset="0"/>
              </a:rPr>
              <a:t>Commercial operation and first carrier loading: December 2017</a:t>
            </a:r>
          </a:p>
          <a:p>
            <a:r>
              <a:rPr lang="en-US" altLang="en-US">
                <a:cs typeface="Calibri" panose="020F0502020204030204" pitchFamily="34" charset="0"/>
              </a:rPr>
              <a:t>Total project cost: $27 billion (estimated)</a:t>
            </a:r>
          </a:p>
        </p:txBody>
      </p:sp>
      <p:sp>
        <p:nvSpPr>
          <p:cNvPr id="158724" name="Slide Number Placeholder 3">
            <a:extLst>
              <a:ext uri="{FF2B5EF4-FFF2-40B4-BE49-F238E27FC236}">
                <a16:creationId xmlns:a16="http://schemas.microsoft.com/office/drawing/2014/main" id="{55FDDBE0-D9C3-49AF-9238-08D055CD06FA}"/>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66516168-B43D-4F79-A718-643FAEF4E101}" type="slidenum">
              <a:rPr lang="en-US" altLang="en-US" smtClean="0">
                <a:solidFill>
                  <a:srgbClr val="000000"/>
                </a:solidFill>
                <a:latin typeface="Calibri" panose="020F0502020204030204" pitchFamily="34" charset="0"/>
              </a:rPr>
              <a:pPr/>
              <a:t>31</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Notes Placeholder 1">
            <a:extLst>
              <a:ext uri="{FF2B5EF4-FFF2-40B4-BE49-F238E27FC236}">
                <a16:creationId xmlns:a16="http://schemas.microsoft.com/office/drawing/2014/main" id="{8D6FD5AB-1A99-4892-AD28-3A065A2F8B57}"/>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a:t>Yamal Carriers: 299m long x 50m wide, 172,800m3, 45MW</a:t>
            </a:r>
          </a:p>
          <a:p>
            <a:r>
              <a:rPr lang="en-US" altLang="en-US"/>
              <a:t>Melville Island Carriers: 335m long x 43m wide, 140,000m3, 134MW</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E2826C4-8740-4D76-B3D7-274096C26F0A}"/>
              </a:ext>
            </a:extLst>
          </p:cNvPr>
          <p:cNvSpPr>
            <a:spLocks noGrp="1"/>
          </p:cNvSpPr>
          <p:nvPr>
            <p:ph type="body" idx="1"/>
          </p:nvPr>
        </p:nvSpPr>
        <p:spPr/>
        <p:txBody>
          <a:bodyPr/>
          <a:lstStyle/>
          <a:p>
            <a:pPr>
              <a:defRPr/>
            </a:pPr>
            <a:r>
              <a:rPr lang="en-US" dirty="0">
                <a:latin typeface="+mn-lt"/>
              </a:rPr>
              <a:t>(Barents Observer; Norway; April 16) - The Russian government this week approved further financial participation as costs have risen for a natural gas project on the coast of far northern </a:t>
            </a:r>
            <a:r>
              <a:rPr lang="en-US" dirty="0" err="1">
                <a:latin typeface="+mn-lt"/>
              </a:rPr>
              <a:t>Gydan</a:t>
            </a:r>
            <a:r>
              <a:rPr lang="en-US" dirty="0">
                <a:latin typeface="+mn-lt"/>
              </a:rPr>
              <a:t> Peninsula. The government assistance, lobbied by project operator Novatek, will cover 60% of the shipping terminal’s total cost of 164.1 billion rubles ($US2.17 billion), which is up 14% from the original estimate. </a:t>
            </a:r>
          </a:p>
          <a:p>
            <a:pPr>
              <a:defRPr/>
            </a:pP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CD8A22C4-DEFC-4C6C-915C-12D0B2BE0922}"/>
              </a:ext>
            </a:extLst>
          </p:cNvPr>
          <p:cNvSpPr>
            <a:spLocks noGrp="1" noRot="1" noChangeAspect="1" noChangeArrowheads="1" noTextEdit="1"/>
          </p:cNvSpPr>
          <p:nvPr>
            <p:ph type="sldImg"/>
          </p:nvPr>
        </p:nvSpPr>
        <p:spPr>
          <a:ln/>
        </p:spPr>
      </p:sp>
      <p:sp>
        <p:nvSpPr>
          <p:cNvPr id="123907" name="Notes Placeholder 2">
            <a:extLst>
              <a:ext uri="{FF2B5EF4-FFF2-40B4-BE49-F238E27FC236}">
                <a16:creationId xmlns:a16="http://schemas.microsoft.com/office/drawing/2014/main" id="{2BF82A14-8835-4ED3-97E2-D373DD461C24}"/>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p>
        </p:txBody>
      </p:sp>
      <p:sp>
        <p:nvSpPr>
          <p:cNvPr id="123908" name="Slide Number Placeholder 3">
            <a:extLst>
              <a:ext uri="{FF2B5EF4-FFF2-40B4-BE49-F238E27FC236}">
                <a16:creationId xmlns:a16="http://schemas.microsoft.com/office/drawing/2014/main" id="{27F7B0A6-1D7A-467A-A0D9-8F785D50B276}"/>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58A854A1-90D9-4F72-9A19-0C75855043A5}" type="slidenum">
              <a:rPr lang="en-US" altLang="en-US" smtClean="0">
                <a:solidFill>
                  <a:srgbClr val="000000"/>
                </a:solidFill>
                <a:latin typeface="Calibri" panose="020F0502020204030204" pitchFamily="34" charset="0"/>
              </a:rPr>
              <a:pPr/>
              <a:t>36</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a:extLst>
              <a:ext uri="{FF2B5EF4-FFF2-40B4-BE49-F238E27FC236}">
                <a16:creationId xmlns:a16="http://schemas.microsoft.com/office/drawing/2014/main" id="{E6A196E9-1831-4638-AA91-0ECB4C46173A}"/>
              </a:ext>
            </a:extLst>
          </p:cNvPr>
          <p:cNvSpPr>
            <a:spLocks noGrp="1" noRot="1" noChangeAspect="1" noTextEdit="1"/>
          </p:cNvSpPr>
          <p:nvPr>
            <p:ph type="sldImg"/>
          </p:nvPr>
        </p:nvSpPr>
        <p:spPr>
          <a:ln/>
        </p:spPr>
      </p:sp>
      <p:sp>
        <p:nvSpPr>
          <p:cNvPr id="151555" name="Notes Placeholder 2">
            <a:extLst>
              <a:ext uri="{FF2B5EF4-FFF2-40B4-BE49-F238E27FC236}">
                <a16:creationId xmlns:a16="http://schemas.microsoft.com/office/drawing/2014/main" id="{0E3BD0FD-B6C7-4F6A-94BE-5950E9DD5690}"/>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a:latin typeface="Calibri" panose="020F0502020204030204" pitchFamily="34" charset="0"/>
              </a:rPr>
              <a:t>Co-investments = Based on GP approval?</a:t>
            </a:r>
          </a:p>
        </p:txBody>
      </p:sp>
      <p:sp>
        <p:nvSpPr>
          <p:cNvPr id="151556" name="Slide Number Placeholder 3">
            <a:extLst>
              <a:ext uri="{FF2B5EF4-FFF2-40B4-BE49-F238E27FC236}">
                <a16:creationId xmlns:a16="http://schemas.microsoft.com/office/drawing/2014/main" id="{ACBCFA94-54A5-4286-A05B-81E8D2FDF357}"/>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5613">
              <a:spcBef>
                <a:spcPct val="30000"/>
              </a:spcBef>
              <a:defRPr sz="1200">
                <a:solidFill>
                  <a:schemeClr val="tx1"/>
                </a:solidFill>
                <a:latin typeface="Arial" panose="020B0604020202020204" pitchFamily="34" charset="0"/>
              </a:defRPr>
            </a:lvl1pPr>
            <a:lvl2pPr marL="742950" indent="-285750" defTabSz="455613">
              <a:spcBef>
                <a:spcPct val="30000"/>
              </a:spcBef>
              <a:defRPr sz="1200">
                <a:solidFill>
                  <a:schemeClr val="tx1"/>
                </a:solidFill>
                <a:latin typeface="Arial" panose="020B0604020202020204" pitchFamily="34" charset="0"/>
              </a:defRPr>
            </a:lvl2pPr>
            <a:lvl3pPr marL="1143000" indent="-228600" defTabSz="455613">
              <a:spcBef>
                <a:spcPct val="30000"/>
              </a:spcBef>
              <a:defRPr sz="1200">
                <a:solidFill>
                  <a:schemeClr val="tx1"/>
                </a:solidFill>
                <a:latin typeface="Arial" panose="020B0604020202020204" pitchFamily="34" charset="0"/>
              </a:defRPr>
            </a:lvl3pPr>
            <a:lvl4pPr marL="1600200" indent="-228600" defTabSz="455613">
              <a:spcBef>
                <a:spcPct val="30000"/>
              </a:spcBef>
              <a:defRPr sz="1200">
                <a:solidFill>
                  <a:schemeClr val="tx1"/>
                </a:solidFill>
                <a:latin typeface="Arial" panose="020B0604020202020204" pitchFamily="34" charset="0"/>
              </a:defRPr>
            </a:lvl4pPr>
            <a:lvl5pPr marL="2057400" indent="-228600" defTabSz="455613">
              <a:spcBef>
                <a:spcPct val="30000"/>
              </a:spcBef>
              <a:defRPr sz="1200">
                <a:solidFill>
                  <a:schemeClr val="tx1"/>
                </a:solidFill>
                <a:latin typeface="Arial" panose="020B0604020202020204" pitchFamily="34" charset="0"/>
              </a:defRPr>
            </a:lvl5pPr>
            <a:lvl6pPr marL="2514600" indent="-228600" defTabSz="45561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45561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45561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4556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4BC7388-3038-4CA1-AE52-E51E248A9CF0}" type="slidenum">
              <a:rPr lang="en-US" altLang="en-US" smtClean="0">
                <a:solidFill>
                  <a:srgbClr val="000000"/>
                </a:solidFill>
                <a:latin typeface="Calibri" panose="020F0502020204030204" pitchFamily="34" charset="0"/>
                <a:ea typeface="ＭＳ Ｐゴシック" panose="020B0600070205080204" pitchFamily="34" charset="-128"/>
              </a:rPr>
              <a:pPr>
                <a:spcBef>
                  <a:spcPct val="0"/>
                </a:spcBef>
              </a:pPr>
              <a:t>37</a:t>
            </a:fld>
            <a:endParaRPr lang="en-US" altLang="en-US">
              <a:solidFill>
                <a:srgbClr val="000000"/>
              </a:solidFill>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65071329-44C8-40AC-855E-97E0429A625A}"/>
              </a:ext>
            </a:extLst>
          </p:cNvPr>
          <p:cNvSpPr>
            <a:spLocks noGrp="1" noRot="1" noChangeAspect="1" noChangeArrowheads="1" noTextEdit="1"/>
          </p:cNvSpPr>
          <p:nvPr>
            <p:ph type="sldImg"/>
          </p:nvPr>
        </p:nvSpPr>
        <p:spPr>
          <a:ln/>
        </p:spPr>
      </p:sp>
      <p:sp>
        <p:nvSpPr>
          <p:cNvPr id="92163" name="Notes Placeholder 2">
            <a:extLst>
              <a:ext uri="{FF2B5EF4-FFF2-40B4-BE49-F238E27FC236}">
                <a16:creationId xmlns:a16="http://schemas.microsoft.com/office/drawing/2014/main" id="{07BBF725-1776-401A-BDBE-11821AF31670}"/>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p>
          <a:p>
            <a:endParaRPr lang="en-US" altLang="en-US" dirty="0"/>
          </a:p>
        </p:txBody>
      </p:sp>
      <p:sp>
        <p:nvSpPr>
          <p:cNvPr id="92164" name="Slide Number Placeholder 3">
            <a:extLst>
              <a:ext uri="{FF2B5EF4-FFF2-40B4-BE49-F238E27FC236}">
                <a16:creationId xmlns:a16="http://schemas.microsoft.com/office/drawing/2014/main" id="{129E5A06-CE2C-4AC8-AE11-22C4EF2C45EB}"/>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F1674B78-B664-4782-92E2-62312ABF1B5F}" type="slidenum">
              <a:rPr lang="en-US" altLang="en-US" smtClean="0">
                <a:solidFill>
                  <a:srgbClr val="000000"/>
                </a:solidFill>
                <a:latin typeface="Calibri" panose="020F0502020204030204" pitchFamily="34" charset="0"/>
              </a:rPr>
              <a:pPr/>
              <a:t>2</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982175F6-3CFC-4027-9FC6-0D4060ACBA70}"/>
              </a:ext>
            </a:extLst>
          </p:cNvPr>
          <p:cNvSpPr>
            <a:spLocks noGrp="1" noRot="1" noChangeAspect="1" noChangeArrowheads="1" noTextEdit="1"/>
          </p:cNvSpPr>
          <p:nvPr>
            <p:ph type="sldImg"/>
          </p:nvPr>
        </p:nvSpPr>
        <p:spPr>
          <a:ln/>
        </p:spPr>
      </p:sp>
      <p:sp>
        <p:nvSpPr>
          <p:cNvPr id="117763" name="Notes Placeholder 2">
            <a:extLst>
              <a:ext uri="{FF2B5EF4-FFF2-40B4-BE49-F238E27FC236}">
                <a16:creationId xmlns:a16="http://schemas.microsoft.com/office/drawing/2014/main" id="{8CACA635-62A2-48F8-A5A3-8DB6F42D8BC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Video of the Arctic</a:t>
            </a:r>
          </a:p>
        </p:txBody>
      </p:sp>
      <p:sp>
        <p:nvSpPr>
          <p:cNvPr id="117764" name="Slide Number Placeholder 3">
            <a:extLst>
              <a:ext uri="{FF2B5EF4-FFF2-40B4-BE49-F238E27FC236}">
                <a16:creationId xmlns:a16="http://schemas.microsoft.com/office/drawing/2014/main" id="{38F3F15D-4B37-46C4-AE30-0BA00870B04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EE9C48-3B58-4408-9627-8810F136AAD2}"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3F170DD2-4CF3-4A5C-A227-88B0964710D1}"/>
              </a:ext>
            </a:extLst>
          </p:cNvPr>
          <p:cNvSpPr>
            <a:spLocks noGrp="1" noRot="1" noChangeAspect="1" noChangeArrowheads="1" noTextEdit="1"/>
          </p:cNvSpPr>
          <p:nvPr>
            <p:ph type="sldImg"/>
          </p:nvPr>
        </p:nvSpPr>
        <p:spPr>
          <a:ln/>
        </p:spPr>
      </p:sp>
      <p:sp>
        <p:nvSpPr>
          <p:cNvPr id="115715" name="Notes Placeholder 2">
            <a:extLst>
              <a:ext uri="{FF2B5EF4-FFF2-40B4-BE49-F238E27FC236}">
                <a16:creationId xmlns:a16="http://schemas.microsoft.com/office/drawing/2014/main" id="{2C791741-8980-4251-BB21-552964830351}"/>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p>
        </p:txBody>
      </p:sp>
      <p:sp>
        <p:nvSpPr>
          <p:cNvPr id="115716" name="Slide Number Placeholder 3">
            <a:extLst>
              <a:ext uri="{FF2B5EF4-FFF2-40B4-BE49-F238E27FC236}">
                <a16:creationId xmlns:a16="http://schemas.microsoft.com/office/drawing/2014/main" id="{8B804285-8F04-4228-BB50-12032A9597F2}"/>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DC82A316-086D-405C-B8D3-E5064D524FD4}" type="slidenum">
              <a:rPr lang="en-US" altLang="en-US" smtClean="0">
                <a:solidFill>
                  <a:srgbClr val="000000"/>
                </a:solidFill>
                <a:latin typeface="Calibri" panose="020F0502020204030204" pitchFamily="34" charset="0"/>
              </a:rPr>
              <a:pPr/>
              <a:t>39</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3BE1D1B7-6B49-472B-8C5D-C9787F358FDC}"/>
              </a:ext>
            </a:extLst>
          </p:cNvPr>
          <p:cNvSpPr>
            <a:spLocks noGrp="1" noRot="1" noChangeAspect="1" noChangeArrowheads="1" noTextEdit="1"/>
          </p:cNvSpPr>
          <p:nvPr>
            <p:ph type="sldImg"/>
          </p:nvPr>
        </p:nvSpPr>
        <p:spPr>
          <a:ln/>
        </p:spPr>
      </p:sp>
      <p:sp>
        <p:nvSpPr>
          <p:cNvPr id="147459" name="Notes Placeholder 2">
            <a:extLst>
              <a:ext uri="{FF2B5EF4-FFF2-40B4-BE49-F238E27FC236}">
                <a16:creationId xmlns:a16="http://schemas.microsoft.com/office/drawing/2014/main" id="{1C2C6703-FEC7-4899-9869-AD3ED04578EF}"/>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p>
        </p:txBody>
      </p:sp>
      <p:sp>
        <p:nvSpPr>
          <p:cNvPr id="147460" name="Slide Number Placeholder 3">
            <a:extLst>
              <a:ext uri="{FF2B5EF4-FFF2-40B4-BE49-F238E27FC236}">
                <a16:creationId xmlns:a16="http://schemas.microsoft.com/office/drawing/2014/main" id="{5942BED1-2E25-4C0A-846D-D92FD48AB2BE}"/>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65B1A5AE-AA9B-4A1F-B12D-4D00A6EFE76C}" type="slidenum">
              <a:rPr lang="en-US" altLang="en-US" smtClean="0">
                <a:solidFill>
                  <a:srgbClr val="000000"/>
                </a:solidFill>
                <a:latin typeface="Calibri" panose="020F0502020204030204" pitchFamily="34" charset="0"/>
              </a:rPr>
              <a:pPr/>
              <a:t>40</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4AEAAC25-55D3-44D4-9547-552099D23223}"/>
              </a:ext>
            </a:extLst>
          </p:cNvPr>
          <p:cNvSpPr>
            <a:spLocks noGrp="1" noRot="1" noChangeAspect="1" noChangeArrowheads="1" noTextEdit="1"/>
          </p:cNvSpPr>
          <p:nvPr>
            <p:ph type="sldImg"/>
          </p:nvPr>
        </p:nvSpPr>
        <p:spPr>
          <a:ln/>
        </p:spPr>
      </p:sp>
      <p:sp>
        <p:nvSpPr>
          <p:cNvPr id="110595" name="Notes Placeholder 2">
            <a:extLst>
              <a:ext uri="{FF2B5EF4-FFF2-40B4-BE49-F238E27FC236}">
                <a16:creationId xmlns:a16="http://schemas.microsoft.com/office/drawing/2014/main" id="{D827EBB0-4929-484C-9240-90DF84A4C966}"/>
              </a:ext>
            </a:extLst>
          </p:cNvPr>
          <p:cNvSpPr>
            <a:spLocks noGrp="1" noChangeArrowheads="1"/>
          </p:cNvSpPr>
          <p:nvPr>
            <p:ph type="body" idx="1"/>
          </p:nvPr>
        </p:nvSpPr>
        <p:spPr>
          <a:xfrm>
            <a:off x="935038" y="4416425"/>
            <a:ext cx="5140325" cy="44227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sz="900"/>
          </a:p>
        </p:txBody>
      </p:sp>
      <p:sp>
        <p:nvSpPr>
          <p:cNvPr id="110596" name="Slide Number Placeholder 3">
            <a:extLst>
              <a:ext uri="{FF2B5EF4-FFF2-40B4-BE49-F238E27FC236}">
                <a16:creationId xmlns:a16="http://schemas.microsoft.com/office/drawing/2014/main" id="{97E6DC75-AA3B-4C5B-94BC-EE9F4363C643}"/>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7100">
              <a:defRPr>
                <a:solidFill>
                  <a:schemeClr val="tx1"/>
                </a:solidFill>
                <a:latin typeface="Tahoma" panose="020B0604030504040204" pitchFamily="34" charset="0"/>
              </a:defRPr>
            </a:lvl1pPr>
            <a:lvl2pPr marL="742950" indent="-285750" defTabSz="927100">
              <a:defRPr>
                <a:solidFill>
                  <a:schemeClr val="tx1"/>
                </a:solidFill>
                <a:latin typeface="Tahoma" panose="020B0604030504040204" pitchFamily="34" charset="0"/>
              </a:defRPr>
            </a:lvl2pPr>
            <a:lvl3pPr marL="1143000" indent="-228600" defTabSz="927100">
              <a:defRPr>
                <a:solidFill>
                  <a:schemeClr val="tx1"/>
                </a:solidFill>
                <a:latin typeface="Tahoma" panose="020B0604030504040204" pitchFamily="34" charset="0"/>
              </a:defRPr>
            </a:lvl3pPr>
            <a:lvl4pPr marL="1600200" indent="-228600" defTabSz="927100">
              <a:defRPr>
                <a:solidFill>
                  <a:schemeClr val="tx1"/>
                </a:solidFill>
                <a:latin typeface="Tahoma" panose="020B0604030504040204" pitchFamily="34" charset="0"/>
              </a:defRPr>
            </a:lvl4pPr>
            <a:lvl5pPr marL="2057400" indent="-228600" defTabSz="927100">
              <a:defRPr>
                <a:solidFill>
                  <a:schemeClr val="tx1"/>
                </a:solidFill>
                <a:latin typeface="Tahoma" panose="020B0604030504040204" pitchFamily="34" charset="0"/>
              </a:defRPr>
            </a:lvl5pPr>
            <a:lvl6pPr marL="2514600" indent="-228600" defTabSz="927100" eaLnBrk="0" fontAlgn="base" hangingPunct="0">
              <a:spcBef>
                <a:spcPct val="0"/>
              </a:spcBef>
              <a:spcAft>
                <a:spcPct val="0"/>
              </a:spcAft>
              <a:defRPr>
                <a:solidFill>
                  <a:schemeClr val="tx1"/>
                </a:solidFill>
                <a:latin typeface="Tahoma" panose="020B0604030504040204" pitchFamily="34" charset="0"/>
              </a:defRPr>
            </a:lvl6pPr>
            <a:lvl7pPr marL="2971800" indent="-228600" defTabSz="927100" eaLnBrk="0" fontAlgn="base" hangingPunct="0">
              <a:spcBef>
                <a:spcPct val="0"/>
              </a:spcBef>
              <a:spcAft>
                <a:spcPct val="0"/>
              </a:spcAft>
              <a:defRPr>
                <a:solidFill>
                  <a:schemeClr val="tx1"/>
                </a:solidFill>
                <a:latin typeface="Tahoma" panose="020B0604030504040204" pitchFamily="34" charset="0"/>
              </a:defRPr>
            </a:lvl7pPr>
            <a:lvl8pPr marL="3429000" indent="-228600" defTabSz="927100" eaLnBrk="0" fontAlgn="base" hangingPunct="0">
              <a:spcBef>
                <a:spcPct val="0"/>
              </a:spcBef>
              <a:spcAft>
                <a:spcPct val="0"/>
              </a:spcAft>
              <a:defRPr>
                <a:solidFill>
                  <a:schemeClr val="tx1"/>
                </a:solidFill>
                <a:latin typeface="Tahoma" panose="020B0604030504040204" pitchFamily="34" charset="0"/>
              </a:defRPr>
            </a:lvl8pPr>
            <a:lvl9pPr marL="3886200" indent="-228600" defTabSz="927100" eaLnBrk="0" fontAlgn="base" hangingPunct="0">
              <a:spcBef>
                <a:spcPct val="0"/>
              </a:spcBef>
              <a:spcAft>
                <a:spcPct val="0"/>
              </a:spcAft>
              <a:defRPr>
                <a:solidFill>
                  <a:schemeClr val="tx1"/>
                </a:solidFill>
                <a:latin typeface="Tahoma" panose="020B0604030504040204" pitchFamily="34" charset="0"/>
              </a:defRPr>
            </a:lvl9pPr>
          </a:lstStyle>
          <a:p>
            <a:pPr eaLnBrk="0" hangingPunct="0"/>
            <a:fld id="{3D2EEC6A-04A7-4EA4-BBA9-CBC57D4F9FFA}" type="slidenum">
              <a:rPr lang="en-US" altLang="en-US" smtClean="0">
                <a:solidFill>
                  <a:srgbClr val="000000"/>
                </a:solidFill>
                <a:latin typeface="Times New Roman" panose="02020603050405020304" pitchFamily="18" charset="0"/>
              </a:rPr>
              <a:pPr eaLnBrk="0" hangingPunct="0"/>
              <a:t>41</a:t>
            </a:fld>
            <a:endParaRPr lang="en-US" altLang="en-US">
              <a:solidFill>
                <a:srgbClr val="000000"/>
              </a:solidFill>
              <a:latin typeface="Times New Roman" panose="02020603050405020304"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a:extLst>
              <a:ext uri="{FF2B5EF4-FFF2-40B4-BE49-F238E27FC236}">
                <a16:creationId xmlns:a16="http://schemas.microsoft.com/office/drawing/2014/main" id="{53F23572-FDE5-4A2A-A750-B39581BE82F0}"/>
              </a:ext>
            </a:extLst>
          </p:cNvPr>
          <p:cNvSpPr>
            <a:spLocks noGrp="1" noRot="1" noChangeAspect="1" noChangeArrowheads="1" noTextEdit="1"/>
          </p:cNvSpPr>
          <p:nvPr>
            <p:ph type="sldImg"/>
          </p:nvPr>
        </p:nvSpPr>
        <p:spPr>
          <a:xfrm>
            <a:off x="917575" y="744538"/>
            <a:ext cx="4962525" cy="3722687"/>
          </a:xfrm>
          <a:ln/>
        </p:spPr>
      </p:sp>
      <p:sp>
        <p:nvSpPr>
          <p:cNvPr id="3" name="Notes Placeholder 2">
            <a:extLst>
              <a:ext uri="{FF2B5EF4-FFF2-40B4-BE49-F238E27FC236}">
                <a16:creationId xmlns:a16="http://schemas.microsoft.com/office/drawing/2014/main" id="{F7BF279C-0ED8-4C9C-AF86-A53A8D112F9F}"/>
              </a:ext>
            </a:extLst>
          </p:cNvPr>
          <p:cNvSpPr>
            <a:spLocks noGrp="1"/>
          </p:cNvSpPr>
          <p:nvPr>
            <p:ph type="body" idx="1"/>
          </p:nvPr>
        </p:nvSpPr>
        <p:spPr/>
        <p:txBody>
          <a:bodyPr/>
          <a:lstStyle/>
          <a:p>
            <a:pPr eaLnBrk="1" fontAlgn="auto" hangingPunct="1">
              <a:spcBef>
                <a:spcPts val="0"/>
              </a:spcBef>
              <a:spcAft>
                <a:spcPts val="0"/>
              </a:spcAft>
              <a:defRPr/>
            </a:pPr>
            <a:endParaRPr lang="en-GB" dirty="0">
              <a:latin typeface="+mn-lt"/>
            </a:endParaRPr>
          </a:p>
        </p:txBody>
      </p:sp>
      <p:sp>
        <p:nvSpPr>
          <p:cNvPr id="177156" name="Slide Number Placeholder 3">
            <a:extLst>
              <a:ext uri="{FF2B5EF4-FFF2-40B4-BE49-F238E27FC236}">
                <a16:creationId xmlns:a16="http://schemas.microsoft.com/office/drawing/2014/main" id="{2E706926-356A-4369-99E6-325EBDB55D9F}"/>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D3EDE07E-A684-4348-A829-47653792D2F7}" type="slidenum">
              <a:rPr lang="en-US" altLang="en-US" smtClean="0">
                <a:solidFill>
                  <a:srgbClr val="000000"/>
                </a:solidFill>
                <a:latin typeface="Calibri" panose="020F0502020204030204" pitchFamily="34" charset="0"/>
              </a:rPr>
              <a:pPr/>
              <a:t>45</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a:extLst>
              <a:ext uri="{FF2B5EF4-FFF2-40B4-BE49-F238E27FC236}">
                <a16:creationId xmlns:a16="http://schemas.microsoft.com/office/drawing/2014/main" id="{A709F806-9328-4BD7-9E74-8DD39BC1CF9D}"/>
              </a:ext>
            </a:extLst>
          </p:cNvPr>
          <p:cNvSpPr>
            <a:spLocks noGrp="1" noRot="1" noChangeAspect="1" noChangeArrowheads="1" noTextEdit="1"/>
          </p:cNvSpPr>
          <p:nvPr>
            <p:ph type="sldImg"/>
          </p:nvPr>
        </p:nvSpPr>
        <p:spPr>
          <a:xfrm>
            <a:off x="917575" y="744538"/>
            <a:ext cx="4962525" cy="3722687"/>
          </a:xfrm>
          <a:ln/>
        </p:spPr>
      </p:sp>
      <p:sp>
        <p:nvSpPr>
          <p:cNvPr id="3" name="Notes Placeholder 2">
            <a:extLst>
              <a:ext uri="{FF2B5EF4-FFF2-40B4-BE49-F238E27FC236}">
                <a16:creationId xmlns:a16="http://schemas.microsoft.com/office/drawing/2014/main" id="{734E6FB7-097E-4811-A4A7-2F6662C3C8F7}"/>
              </a:ext>
            </a:extLst>
          </p:cNvPr>
          <p:cNvSpPr>
            <a:spLocks noGrp="1"/>
          </p:cNvSpPr>
          <p:nvPr>
            <p:ph type="body" idx="1"/>
          </p:nvPr>
        </p:nvSpPr>
        <p:spPr/>
        <p:txBody>
          <a:bodyPr/>
          <a:lstStyle/>
          <a:p>
            <a:pPr eaLnBrk="1" fontAlgn="auto" hangingPunct="1">
              <a:spcBef>
                <a:spcPts val="0"/>
              </a:spcBef>
              <a:spcAft>
                <a:spcPts val="0"/>
              </a:spcAft>
              <a:defRPr/>
            </a:pPr>
            <a:endParaRPr lang="en-GB" dirty="0">
              <a:latin typeface="+mn-lt"/>
            </a:endParaRPr>
          </a:p>
        </p:txBody>
      </p:sp>
      <p:sp>
        <p:nvSpPr>
          <p:cNvPr id="164868" name="Slide Number Placeholder 3">
            <a:extLst>
              <a:ext uri="{FF2B5EF4-FFF2-40B4-BE49-F238E27FC236}">
                <a16:creationId xmlns:a16="http://schemas.microsoft.com/office/drawing/2014/main" id="{75863EDE-01CA-4023-A1BD-772A5C33C183}"/>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B95FBE33-3C36-4929-BBB8-4EB4A8C46CF1}" type="slidenum">
              <a:rPr lang="en-US" altLang="en-US" smtClean="0">
                <a:solidFill>
                  <a:srgbClr val="000000"/>
                </a:solidFill>
                <a:latin typeface="Calibri" panose="020F0502020204030204" pitchFamily="34" charset="0"/>
              </a:rPr>
              <a:pPr/>
              <a:t>47</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a:extLst>
              <a:ext uri="{FF2B5EF4-FFF2-40B4-BE49-F238E27FC236}">
                <a16:creationId xmlns:a16="http://schemas.microsoft.com/office/drawing/2014/main" id="{5708FA23-EFB8-476A-AFBA-58E538E37CA4}"/>
              </a:ext>
            </a:extLst>
          </p:cNvPr>
          <p:cNvSpPr>
            <a:spLocks noGrp="1" noRot="1" noChangeAspect="1" noChangeArrowheads="1" noTextEdit="1"/>
          </p:cNvSpPr>
          <p:nvPr>
            <p:ph type="sldImg"/>
          </p:nvPr>
        </p:nvSpPr>
        <p:spPr>
          <a:ln/>
        </p:spPr>
      </p:sp>
      <p:sp>
        <p:nvSpPr>
          <p:cNvPr id="191491" name="Notes Placeholder 2">
            <a:extLst>
              <a:ext uri="{FF2B5EF4-FFF2-40B4-BE49-F238E27FC236}">
                <a16:creationId xmlns:a16="http://schemas.microsoft.com/office/drawing/2014/main" id="{AE025F63-A6C8-4A8C-8C5C-4A3D2882E2AB}"/>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z="2000"/>
              <a:t>Potential Triggers</a:t>
            </a:r>
          </a:p>
          <a:p>
            <a:pPr lvl="1"/>
            <a:r>
              <a:rPr lang="en-US" altLang="en-US" sz="1800"/>
              <a:t>Territorial dispute</a:t>
            </a:r>
          </a:p>
          <a:p>
            <a:pPr lvl="1"/>
            <a:r>
              <a:rPr lang="en-US" altLang="en-US" sz="1800"/>
              <a:t>Resource conflict</a:t>
            </a:r>
          </a:p>
          <a:p>
            <a:pPr lvl="1"/>
            <a:r>
              <a:rPr lang="en-US" altLang="en-US" sz="1800"/>
              <a:t>Denial of access</a:t>
            </a:r>
          </a:p>
          <a:p>
            <a:pPr lvl="1"/>
            <a:endParaRPr lang="en-US" altLang="en-US" sz="1800"/>
          </a:p>
          <a:p>
            <a:r>
              <a:rPr lang="en-US" altLang="en-US" sz="2000"/>
              <a:t>Established Pathways to De-escalation/Deterrence</a:t>
            </a:r>
          </a:p>
          <a:p>
            <a:pPr lvl="1"/>
            <a:r>
              <a:rPr lang="en-US" altLang="en-US" sz="1800"/>
              <a:t>UN Convention on the Law of the Sea (UNCLOS)</a:t>
            </a:r>
          </a:p>
          <a:p>
            <a:pPr lvl="1"/>
            <a:r>
              <a:rPr lang="en-US" altLang="en-US" sz="1800"/>
              <a:t>Common understanding of territorial rights shared by all eight Arctic Nations</a:t>
            </a:r>
          </a:p>
          <a:p>
            <a:pPr lvl="1"/>
            <a:r>
              <a:rPr lang="en-US" altLang="en-US" sz="1800"/>
              <a:t>Seven of the eight Arctic Nations are NATO members</a:t>
            </a:r>
          </a:p>
          <a:p>
            <a:pPr lvl="1"/>
            <a:r>
              <a:rPr lang="en-US" altLang="en-US" sz="1800"/>
              <a:t>US and NATO-led investment in deterrence capabilities (e.g. icebreakers, joint exercises, etc.)</a:t>
            </a:r>
          </a:p>
          <a:p>
            <a:pPr lvl="1"/>
            <a:endParaRPr lang="en-US" altLang="en-US" sz="1800"/>
          </a:p>
          <a:p>
            <a:r>
              <a:rPr lang="en-US" altLang="en-US" sz="2000"/>
              <a:t>Known Unknowns</a:t>
            </a:r>
          </a:p>
          <a:p>
            <a:pPr lvl="1"/>
            <a:r>
              <a:rPr lang="en-US" altLang="en-US" sz="1800"/>
              <a:t>Contagion effect from conflagrations elsewhere around the globe</a:t>
            </a:r>
          </a:p>
          <a:p>
            <a:pPr lvl="1"/>
            <a:endParaRPr lang="en-US" altLang="en-US" sz="1800"/>
          </a:p>
          <a:p>
            <a:r>
              <a:rPr lang="en-US" altLang="en-US" sz="2000"/>
              <a:t>But what about unknown unknowns?</a:t>
            </a:r>
          </a:p>
          <a:p>
            <a:endParaRPr lang="en-US" altLang="en-US"/>
          </a:p>
        </p:txBody>
      </p:sp>
      <p:sp>
        <p:nvSpPr>
          <p:cNvPr id="191492" name="Slide Number Placeholder 3">
            <a:extLst>
              <a:ext uri="{FF2B5EF4-FFF2-40B4-BE49-F238E27FC236}">
                <a16:creationId xmlns:a16="http://schemas.microsoft.com/office/drawing/2014/main" id="{8317FA01-2623-4ECE-A14C-42E58C74951D}"/>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FF2E70AC-F523-44E8-8122-0DF98615BC8D}" type="slidenum">
              <a:rPr lang="en-US" altLang="en-US" smtClean="0">
                <a:solidFill>
                  <a:srgbClr val="000000"/>
                </a:solidFill>
                <a:latin typeface="Calibri" panose="020F0502020204030204" pitchFamily="34" charset="0"/>
              </a:rPr>
              <a:pPr/>
              <a:t>50</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a:extLst>
              <a:ext uri="{FF2B5EF4-FFF2-40B4-BE49-F238E27FC236}">
                <a16:creationId xmlns:a16="http://schemas.microsoft.com/office/drawing/2014/main" id="{68D77E3C-A4B8-4192-9285-B6EC3A43A34B}"/>
              </a:ext>
            </a:extLst>
          </p:cNvPr>
          <p:cNvSpPr>
            <a:spLocks noGrp="1" noRot="1" noChangeAspect="1" noChangeArrowheads="1" noTextEdit="1"/>
          </p:cNvSpPr>
          <p:nvPr>
            <p:ph type="sldImg"/>
          </p:nvPr>
        </p:nvSpPr>
        <p:spPr>
          <a:ln/>
        </p:spPr>
      </p:sp>
      <p:sp>
        <p:nvSpPr>
          <p:cNvPr id="196611" name="Notes Placeholder 2">
            <a:extLst>
              <a:ext uri="{FF2B5EF4-FFF2-40B4-BE49-F238E27FC236}">
                <a16:creationId xmlns:a16="http://schemas.microsoft.com/office/drawing/2014/main" id="{C214FBE9-22CC-45DA-AA9B-8BF4F872E5E7}"/>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p>
        </p:txBody>
      </p:sp>
      <p:sp>
        <p:nvSpPr>
          <p:cNvPr id="196612" name="Slide Number Placeholder 3">
            <a:extLst>
              <a:ext uri="{FF2B5EF4-FFF2-40B4-BE49-F238E27FC236}">
                <a16:creationId xmlns:a16="http://schemas.microsoft.com/office/drawing/2014/main" id="{B8BE4312-C2B7-4143-B165-C1EE4D969BDC}"/>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234D2440-7749-4993-923F-07FBAC066202}" type="slidenum">
              <a:rPr lang="en-US" altLang="en-US" smtClean="0">
                <a:solidFill>
                  <a:srgbClr val="000000"/>
                </a:solidFill>
                <a:latin typeface="Calibri" panose="020F0502020204030204" pitchFamily="34" charset="0"/>
              </a:rPr>
              <a:pPr/>
              <a:t>51</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a:extLst>
              <a:ext uri="{FF2B5EF4-FFF2-40B4-BE49-F238E27FC236}">
                <a16:creationId xmlns:a16="http://schemas.microsoft.com/office/drawing/2014/main" id="{CB006C1F-1334-4613-A8AA-59FD950B1C6E}"/>
              </a:ext>
            </a:extLst>
          </p:cNvPr>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6A9635C9-B2DB-47DA-A5D3-E5FCE1A588AB}" type="slidenum">
              <a:rPr lang="en-US" altLang="en-US" smtClean="0">
                <a:latin typeface="Arial" panose="020B0604020202020204" pitchFamily="34" charset="0"/>
              </a:rPr>
              <a:pPr/>
              <a:t>52</a:t>
            </a:fld>
            <a:endParaRPr lang="en-US" altLang="en-US">
              <a:latin typeface="Arial" panose="020B0604020202020204" pitchFamily="34" charset="0"/>
            </a:endParaRPr>
          </a:p>
        </p:txBody>
      </p:sp>
      <p:sp>
        <p:nvSpPr>
          <p:cNvPr id="200707" name="Rectangle 2">
            <a:extLst>
              <a:ext uri="{FF2B5EF4-FFF2-40B4-BE49-F238E27FC236}">
                <a16:creationId xmlns:a16="http://schemas.microsoft.com/office/drawing/2014/main" id="{D72E2536-2933-40D4-A0AB-F3B3387C7CB9}"/>
              </a:ext>
            </a:extLst>
          </p:cNvPr>
          <p:cNvSpPr>
            <a:spLocks noGrp="1" noRot="1" noChangeAspect="1" noChangeArrowheads="1" noTextEdit="1"/>
          </p:cNvSpPr>
          <p:nvPr>
            <p:ph type="sldImg"/>
          </p:nvPr>
        </p:nvSpPr>
        <p:spPr>
          <a:ln/>
        </p:spPr>
      </p:sp>
      <p:sp>
        <p:nvSpPr>
          <p:cNvPr id="200708" name="Rectangle 3">
            <a:extLst>
              <a:ext uri="{FF2B5EF4-FFF2-40B4-BE49-F238E27FC236}">
                <a16:creationId xmlns:a16="http://schemas.microsoft.com/office/drawing/2014/main" id="{90BF55D0-BB33-454E-BBEE-C5F880FF750C}"/>
              </a:ext>
            </a:extLst>
          </p:cNvPr>
          <p:cNvSpPr>
            <a:spLocks noGrp="1" noChangeArrowheads="1"/>
          </p:cNvSpPr>
          <p:nvPr>
            <p:ph type="body" idx="1"/>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F6247DA1-D732-4D6E-B832-EA0A46738D3D}"/>
              </a:ext>
            </a:extLst>
          </p:cNvPr>
          <p:cNvSpPr>
            <a:spLocks noGrp="1" noRot="1" noChangeAspect="1" noChangeArrowheads="1" noTextEdit="1"/>
          </p:cNvSpPr>
          <p:nvPr>
            <p:ph type="sldImg"/>
          </p:nvPr>
        </p:nvSpPr>
        <p:spPr>
          <a:ln/>
        </p:spPr>
      </p:sp>
      <p:sp>
        <p:nvSpPr>
          <p:cNvPr id="103427" name="Notes Placeholder 2">
            <a:extLst>
              <a:ext uri="{FF2B5EF4-FFF2-40B4-BE49-F238E27FC236}">
                <a16:creationId xmlns:a16="http://schemas.microsoft.com/office/drawing/2014/main" id="{5130276A-DD9A-4ECA-9849-1080EE34AF32}"/>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p>
        </p:txBody>
      </p:sp>
      <p:sp>
        <p:nvSpPr>
          <p:cNvPr id="103428" name="Slide Number Placeholder 3">
            <a:extLst>
              <a:ext uri="{FF2B5EF4-FFF2-40B4-BE49-F238E27FC236}">
                <a16:creationId xmlns:a16="http://schemas.microsoft.com/office/drawing/2014/main" id="{378ECA57-FF5E-4D81-B2B5-AC09B22225A6}"/>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5613">
              <a:defRPr>
                <a:solidFill>
                  <a:schemeClr val="tx1"/>
                </a:solidFill>
                <a:latin typeface="Tahoma" panose="020B0604030504040204" pitchFamily="34" charset="0"/>
              </a:defRPr>
            </a:lvl1pPr>
            <a:lvl2pPr marL="742950" indent="-285750" defTabSz="455613">
              <a:defRPr>
                <a:solidFill>
                  <a:schemeClr val="tx1"/>
                </a:solidFill>
                <a:latin typeface="Tahoma" panose="020B0604030504040204" pitchFamily="34" charset="0"/>
              </a:defRPr>
            </a:lvl2pPr>
            <a:lvl3pPr marL="1143000" indent="-228600" defTabSz="455613">
              <a:defRPr>
                <a:solidFill>
                  <a:schemeClr val="tx1"/>
                </a:solidFill>
                <a:latin typeface="Tahoma" panose="020B0604030504040204" pitchFamily="34" charset="0"/>
              </a:defRPr>
            </a:lvl3pPr>
            <a:lvl4pPr marL="1600200" indent="-228600" defTabSz="455613">
              <a:defRPr>
                <a:solidFill>
                  <a:schemeClr val="tx1"/>
                </a:solidFill>
                <a:latin typeface="Tahoma" panose="020B0604030504040204" pitchFamily="34" charset="0"/>
              </a:defRPr>
            </a:lvl4pPr>
            <a:lvl5pPr marL="2057400" indent="-228600" defTabSz="455613">
              <a:defRPr>
                <a:solidFill>
                  <a:schemeClr val="tx1"/>
                </a:solidFill>
                <a:latin typeface="Tahoma" panose="020B0604030504040204" pitchFamily="34" charset="0"/>
              </a:defRPr>
            </a:lvl5pPr>
            <a:lvl6pPr marL="2514600" indent="-228600" defTabSz="455613" eaLnBrk="0" fontAlgn="base" hangingPunct="0">
              <a:spcBef>
                <a:spcPct val="0"/>
              </a:spcBef>
              <a:spcAft>
                <a:spcPct val="0"/>
              </a:spcAft>
              <a:defRPr>
                <a:solidFill>
                  <a:schemeClr val="tx1"/>
                </a:solidFill>
                <a:latin typeface="Tahoma" panose="020B0604030504040204" pitchFamily="34" charset="0"/>
              </a:defRPr>
            </a:lvl6pPr>
            <a:lvl7pPr marL="2971800" indent="-228600" defTabSz="455613" eaLnBrk="0" fontAlgn="base" hangingPunct="0">
              <a:spcBef>
                <a:spcPct val="0"/>
              </a:spcBef>
              <a:spcAft>
                <a:spcPct val="0"/>
              </a:spcAft>
              <a:defRPr>
                <a:solidFill>
                  <a:schemeClr val="tx1"/>
                </a:solidFill>
                <a:latin typeface="Tahoma" panose="020B0604030504040204" pitchFamily="34" charset="0"/>
              </a:defRPr>
            </a:lvl7pPr>
            <a:lvl8pPr marL="3429000" indent="-228600" defTabSz="455613" eaLnBrk="0" fontAlgn="base" hangingPunct="0">
              <a:spcBef>
                <a:spcPct val="0"/>
              </a:spcBef>
              <a:spcAft>
                <a:spcPct val="0"/>
              </a:spcAft>
              <a:defRPr>
                <a:solidFill>
                  <a:schemeClr val="tx1"/>
                </a:solidFill>
                <a:latin typeface="Tahoma" panose="020B0604030504040204" pitchFamily="34" charset="0"/>
              </a:defRPr>
            </a:lvl8pPr>
            <a:lvl9pPr marL="3886200" indent="-228600" defTabSz="455613" eaLnBrk="0" fontAlgn="base" hangingPunct="0">
              <a:spcBef>
                <a:spcPct val="0"/>
              </a:spcBef>
              <a:spcAft>
                <a:spcPct val="0"/>
              </a:spcAft>
              <a:defRPr>
                <a:solidFill>
                  <a:schemeClr val="tx1"/>
                </a:solidFill>
                <a:latin typeface="Tahoma" panose="020B0604030504040204" pitchFamily="34" charset="0"/>
              </a:defRPr>
            </a:lvl9pPr>
          </a:lstStyle>
          <a:p>
            <a:fld id="{521F71AF-89AE-4709-8AF3-E18418010988}" type="slidenum">
              <a:rPr lang="en-US" altLang="en-US" smtClean="0">
                <a:solidFill>
                  <a:srgbClr val="000000"/>
                </a:solidFill>
                <a:latin typeface="Calibri" panose="020F0502020204030204" pitchFamily="34" charset="0"/>
              </a:rPr>
              <a:pPr/>
              <a:t>8</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a:extLst>
              <a:ext uri="{FF2B5EF4-FFF2-40B4-BE49-F238E27FC236}">
                <a16:creationId xmlns:a16="http://schemas.microsoft.com/office/drawing/2014/main" id="{70B1E8E9-6246-4177-B58E-EB4194C91BD6}"/>
              </a:ext>
            </a:extLst>
          </p:cNvPr>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975CA1F7-03F7-4428-9173-71D081A57503}" type="slidenum">
              <a:rPr lang="en-US" altLang="en-US" smtClean="0">
                <a:latin typeface="Arial" panose="020B0604020202020204" pitchFamily="34" charset="0"/>
              </a:rPr>
              <a:pPr/>
              <a:t>9</a:t>
            </a:fld>
            <a:endParaRPr lang="en-US" altLang="en-US">
              <a:latin typeface="Arial" panose="020B0604020202020204" pitchFamily="34" charset="0"/>
            </a:endParaRPr>
          </a:p>
        </p:txBody>
      </p:sp>
      <p:sp>
        <p:nvSpPr>
          <p:cNvPr id="202755" name="Rectangle 2">
            <a:extLst>
              <a:ext uri="{FF2B5EF4-FFF2-40B4-BE49-F238E27FC236}">
                <a16:creationId xmlns:a16="http://schemas.microsoft.com/office/drawing/2014/main" id="{8002AF38-4CBC-43EF-95F3-BB43875D9641}"/>
              </a:ext>
            </a:extLst>
          </p:cNvPr>
          <p:cNvSpPr>
            <a:spLocks noGrp="1" noRot="1" noChangeAspect="1" noChangeArrowheads="1" noTextEdit="1"/>
          </p:cNvSpPr>
          <p:nvPr>
            <p:ph type="sldImg"/>
          </p:nvPr>
        </p:nvSpPr>
        <p:spPr>
          <a:ln/>
        </p:spPr>
      </p:sp>
      <p:sp>
        <p:nvSpPr>
          <p:cNvPr id="202756" name="Rectangle 3">
            <a:extLst>
              <a:ext uri="{FF2B5EF4-FFF2-40B4-BE49-F238E27FC236}">
                <a16:creationId xmlns:a16="http://schemas.microsoft.com/office/drawing/2014/main" id="{F9E56BEE-0814-455D-98F9-E6B2A4BDE5CF}"/>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228600" indent="-228600" eaLnBrk="1" hangingPunct="1"/>
            <a:endParaRPr lang="en-US" altLang="en-US"/>
          </a:p>
          <a:p>
            <a:pPr marL="228600" indent="-228600" eaLnBrk="1" hangingPunct="1"/>
            <a:endParaRPr lang="en-US" altLang="en-US"/>
          </a:p>
        </p:txBody>
      </p:sp>
      <p:pic>
        <p:nvPicPr>
          <p:cNvPr id="202757" name="Picture 4">
            <a:extLst>
              <a:ext uri="{FF2B5EF4-FFF2-40B4-BE49-F238E27FC236}">
                <a16:creationId xmlns:a16="http://schemas.microsoft.com/office/drawing/2014/main" id="{4837BDBB-C6E9-44B1-BAD9-E7813D12E7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701675"/>
            <a:ext cx="5029200" cy="3413125"/>
          </a:xfrm>
          <a:prstGeom prst="rect">
            <a:avLst/>
          </a:prstGeom>
          <a:noFill/>
          <a:ln>
            <a:noFill/>
          </a:ln>
          <a:effectLst/>
          <a:extLst>
            <a:ext uri="{909E8E84-426E-40dd-AFC4-6F175D3DCCD1}">
              <a14:hiddenFill xmlns:a14="http://schemas.microsoft.com/office/drawing/2010/main" xmlns="">
                <a:solidFill>
                  <a:schemeClr val="tx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107763" dir="2700000" algn="ctr" rotWithShape="0">
                    <a:srgbClr val="808080"/>
                  </a:outerShdw>
                </a:effectLst>
              </a14:hiddenEffects>
            </a:ext>
          </a:extLst>
        </p:spPr>
      </p:pic>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a:extLst>
              <a:ext uri="{FF2B5EF4-FFF2-40B4-BE49-F238E27FC236}">
                <a16:creationId xmlns:a16="http://schemas.microsoft.com/office/drawing/2014/main" id="{3513F5A1-2B18-426C-9A9A-7192FF538AE4}"/>
              </a:ext>
            </a:extLst>
          </p:cNvPr>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3EF8AF81-C1A6-4A8F-B968-4CAE1A9073E4}" type="slidenum">
              <a:rPr lang="en-US" altLang="en-US" smtClean="0">
                <a:latin typeface="Arial" panose="020B0604020202020204" pitchFamily="34" charset="0"/>
              </a:rPr>
              <a:pPr/>
              <a:t>10</a:t>
            </a:fld>
            <a:endParaRPr lang="en-US" altLang="en-US">
              <a:latin typeface="Arial" panose="020B0604020202020204" pitchFamily="34" charset="0"/>
            </a:endParaRPr>
          </a:p>
        </p:txBody>
      </p:sp>
      <p:sp>
        <p:nvSpPr>
          <p:cNvPr id="204803" name="Rectangle 7">
            <a:extLst>
              <a:ext uri="{FF2B5EF4-FFF2-40B4-BE49-F238E27FC236}">
                <a16:creationId xmlns:a16="http://schemas.microsoft.com/office/drawing/2014/main" id="{98E1BAA7-9D7F-40A2-8ED5-913F4E874BD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a:solidFill>
                  <a:schemeClr val="tx1"/>
                </a:solidFill>
                <a:latin typeface="Tahoma" panose="020B0604030504040204" pitchFamily="34" charset="0"/>
              </a:defRPr>
            </a:lvl1pPr>
            <a:lvl2pPr marL="37931725" indent="-37474525" defTabSz="457200">
              <a:defRPr>
                <a:solidFill>
                  <a:schemeClr val="tx1"/>
                </a:solidFill>
                <a:latin typeface="Tahoma" panose="020B0604030504040204" pitchFamily="34" charset="0"/>
              </a:defRPr>
            </a:lvl2pPr>
            <a:lvl3pPr marL="1143000" indent="-228600" defTabSz="457200">
              <a:defRPr>
                <a:solidFill>
                  <a:schemeClr val="tx1"/>
                </a:solidFill>
                <a:latin typeface="Tahoma" panose="020B0604030504040204" pitchFamily="34" charset="0"/>
              </a:defRPr>
            </a:lvl3pPr>
            <a:lvl4pPr marL="1600200" indent="-228600" defTabSz="457200">
              <a:defRPr>
                <a:solidFill>
                  <a:schemeClr val="tx1"/>
                </a:solidFill>
                <a:latin typeface="Tahoma" panose="020B0604030504040204" pitchFamily="34" charset="0"/>
              </a:defRPr>
            </a:lvl4pPr>
            <a:lvl5pPr marL="2057400" indent="-228600" defTabSz="457200">
              <a:defRPr>
                <a:solidFill>
                  <a:schemeClr val="tx1"/>
                </a:solidFill>
                <a:latin typeface="Tahoma" panose="020B0604030504040204" pitchFamily="34" charset="0"/>
              </a:defRPr>
            </a:lvl5pPr>
            <a:lvl6pPr marL="2514600" indent="-228600" defTabSz="457200" eaLnBrk="0" fontAlgn="base" hangingPunct="0">
              <a:spcBef>
                <a:spcPct val="0"/>
              </a:spcBef>
              <a:spcAft>
                <a:spcPct val="0"/>
              </a:spcAft>
              <a:defRPr>
                <a:solidFill>
                  <a:schemeClr val="tx1"/>
                </a:solidFill>
                <a:latin typeface="Tahoma" panose="020B0604030504040204" pitchFamily="34" charset="0"/>
              </a:defRPr>
            </a:lvl6pPr>
            <a:lvl7pPr marL="2971800" indent="-228600" defTabSz="457200" eaLnBrk="0" fontAlgn="base" hangingPunct="0">
              <a:spcBef>
                <a:spcPct val="0"/>
              </a:spcBef>
              <a:spcAft>
                <a:spcPct val="0"/>
              </a:spcAft>
              <a:defRPr>
                <a:solidFill>
                  <a:schemeClr val="tx1"/>
                </a:solidFill>
                <a:latin typeface="Tahoma" panose="020B0604030504040204" pitchFamily="34" charset="0"/>
              </a:defRPr>
            </a:lvl7pPr>
            <a:lvl8pPr marL="3429000" indent="-228600" defTabSz="457200" eaLnBrk="0" fontAlgn="base" hangingPunct="0">
              <a:spcBef>
                <a:spcPct val="0"/>
              </a:spcBef>
              <a:spcAft>
                <a:spcPct val="0"/>
              </a:spcAft>
              <a:defRPr>
                <a:solidFill>
                  <a:schemeClr val="tx1"/>
                </a:solidFill>
                <a:latin typeface="Tahoma" panose="020B0604030504040204" pitchFamily="34" charset="0"/>
              </a:defRPr>
            </a:lvl8pPr>
            <a:lvl9pPr marL="3886200" indent="-228600" defTabSz="457200" eaLnBrk="0" fontAlgn="base" hangingPunct="0">
              <a:spcBef>
                <a:spcPct val="0"/>
              </a:spcBef>
              <a:spcAft>
                <a:spcPct val="0"/>
              </a:spcAft>
              <a:defRPr>
                <a:solidFill>
                  <a:schemeClr val="tx1"/>
                </a:solidFill>
                <a:latin typeface="Tahoma" panose="020B0604030504040204" pitchFamily="34" charset="0"/>
              </a:defRPr>
            </a:lvl9pPr>
          </a:lstStyle>
          <a:p>
            <a:pPr algn="r" eaLnBrk="1" hangingPunct="1"/>
            <a:fld id="{101856E8-D5E2-4468-86B4-B67AEA185A2C}" type="slidenum">
              <a:rPr lang="en-US" altLang="en-US" sz="1200">
                <a:latin typeface="Calibri" panose="020F0502020204030204" pitchFamily="34" charset="0"/>
                <a:ea typeface="ＭＳ Ｐゴシック" panose="020B0600070205080204" pitchFamily="34" charset="-128"/>
              </a:rPr>
              <a:pPr algn="r" eaLnBrk="1" hangingPunct="1"/>
              <a:t>10</a:t>
            </a:fld>
            <a:endParaRPr lang="en-US" altLang="en-US" sz="1200">
              <a:latin typeface="Calibri" panose="020F0502020204030204" pitchFamily="34" charset="0"/>
              <a:ea typeface="ＭＳ Ｐゴシック" panose="020B0600070205080204" pitchFamily="34" charset="-128"/>
            </a:endParaRPr>
          </a:p>
        </p:txBody>
      </p:sp>
      <p:sp>
        <p:nvSpPr>
          <p:cNvPr id="204804" name="Rectangle 2">
            <a:extLst>
              <a:ext uri="{FF2B5EF4-FFF2-40B4-BE49-F238E27FC236}">
                <a16:creationId xmlns:a16="http://schemas.microsoft.com/office/drawing/2014/main" id="{3763B5BA-F030-47AE-BBCF-2BB2F365F83D}"/>
              </a:ext>
            </a:extLst>
          </p:cNvPr>
          <p:cNvSpPr>
            <a:spLocks noGrp="1" noRot="1" noChangeAspect="1" noChangeArrowheads="1" noTextEdit="1"/>
          </p:cNvSpPr>
          <p:nvPr>
            <p:ph type="sldImg"/>
          </p:nvPr>
        </p:nvSpPr>
        <p:spPr>
          <a:solidFill>
            <a:srgbClr val="FFFFFF"/>
          </a:solidFill>
          <a:ln/>
        </p:spPr>
      </p:sp>
      <p:sp>
        <p:nvSpPr>
          <p:cNvPr id="204805" name="Rectangle 3">
            <a:extLst>
              <a:ext uri="{FF2B5EF4-FFF2-40B4-BE49-F238E27FC236}">
                <a16:creationId xmlns:a16="http://schemas.microsoft.com/office/drawing/2014/main" id="{9DCF9CBE-2356-4E7A-A522-F6EA339B7808}"/>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457200" eaLnBrk="1" hangingPunct="1">
              <a:spcBef>
                <a:spcPct val="0"/>
              </a:spcBef>
            </a:pPr>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a:extLst>
              <a:ext uri="{FF2B5EF4-FFF2-40B4-BE49-F238E27FC236}">
                <a16:creationId xmlns:a16="http://schemas.microsoft.com/office/drawing/2014/main" id="{0B1933AB-9304-4052-906A-9313441E4C80}"/>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D4E02985-1B34-4873-88B6-8C9F7F7A7E04}"/>
              </a:ext>
            </a:extLst>
          </p:cNvPr>
          <p:cNvSpPr>
            <a:spLocks noGrp="1"/>
          </p:cNvSpPr>
          <p:nvPr>
            <p:ph type="body" idx="1"/>
          </p:nvPr>
        </p:nvSpPr>
        <p:spPr/>
        <p:txBody>
          <a:bodyPr/>
          <a:lstStyle/>
          <a:p>
            <a:pPr>
              <a:defRPr/>
            </a:pPr>
            <a:r>
              <a:rPr lang="en-US" dirty="0">
                <a:cs typeface="Calibri"/>
              </a:rPr>
              <a:t>The MOSAIC Expedition: "</a:t>
            </a:r>
            <a:r>
              <a:rPr lang="en-US" b="1" dirty="0"/>
              <a:t>Multidisciplinary drifting Observatory for the Study of Arctic Climate"</a:t>
            </a:r>
            <a:endParaRPr lang="en-US" dirty="0">
              <a:cs typeface="Calibri"/>
            </a:endParaRPr>
          </a:p>
          <a:p>
            <a:pPr marL="171450" indent="-171450">
              <a:buFont typeface="Arial"/>
              <a:buChar char="•"/>
              <a:defRPr/>
            </a:pPr>
            <a:r>
              <a:rPr lang="en-US" dirty="0">
                <a:cs typeface="Calibri"/>
              </a:rPr>
              <a:t>Launched in September 2019</a:t>
            </a:r>
          </a:p>
          <a:p>
            <a:pPr marL="171450" indent="-171450">
              <a:buFont typeface="Arial"/>
              <a:buChar char="•"/>
              <a:defRPr/>
            </a:pPr>
            <a:r>
              <a:rPr lang="en-US" dirty="0" err="1">
                <a:cs typeface="Calibri"/>
              </a:rPr>
              <a:t>Polarstern</a:t>
            </a:r>
            <a:r>
              <a:rPr lang="en-US" dirty="0">
                <a:cs typeface="Calibri"/>
              </a:rPr>
              <a:t> – research icebreaker from Germany's Alfred Wegener </a:t>
            </a:r>
            <a:r>
              <a:rPr lang="en-US" dirty="0" err="1">
                <a:cs typeface="Calibri"/>
              </a:rPr>
              <a:t>Insitute</a:t>
            </a:r>
            <a:endParaRPr lang="en-US">
              <a:cs typeface="Calibri"/>
            </a:endParaRPr>
          </a:p>
          <a:p>
            <a:pPr marL="171450" indent="-171450">
              <a:buFont typeface="Arial"/>
              <a:buChar char="•"/>
              <a:defRPr/>
            </a:pPr>
            <a:r>
              <a:rPr lang="en-US" dirty="0">
                <a:cs typeface="Calibri"/>
              </a:rPr>
              <a:t>Will involve more than 600 people from 60 institutions, 19 different countries</a:t>
            </a:r>
          </a:p>
          <a:p>
            <a:pPr marL="171450" indent="-171450">
              <a:buFont typeface="Arial"/>
              <a:buChar char="•"/>
              <a:defRPr/>
            </a:pPr>
            <a:r>
              <a:rPr lang="en-US" dirty="0">
                <a:cs typeface="Calibri"/>
              </a:rPr>
              <a:t>Russian, Chinese icebreakers involved in support operations</a:t>
            </a:r>
          </a:p>
          <a:p>
            <a:pPr marL="171450" indent="-171450">
              <a:buFont typeface="Arial"/>
              <a:buChar char="•"/>
              <a:defRPr/>
            </a:pPr>
            <a:r>
              <a:rPr lang="en-US" dirty="0">
                <a:cs typeface="Calibri"/>
              </a:rPr>
              <a:t>Will freeze themselves into the ice and drift towards the North Pole over the winter (a la Nansen's journey in the Fram)</a:t>
            </a:r>
          </a:p>
          <a:p>
            <a:pPr marL="171450" indent="-171450">
              <a:buFont typeface="Arial"/>
              <a:buChar char="•"/>
              <a:defRPr/>
            </a:pPr>
            <a:r>
              <a:rPr lang="en-US" dirty="0">
                <a:cs typeface="Calibri"/>
              </a:rPr>
              <a:t>Claims to represent the "largest Arctic expedition in history"</a:t>
            </a:r>
          </a:p>
          <a:p>
            <a:pPr>
              <a:defRPr/>
            </a:pPr>
            <a:endParaRPr lang="en-US" dirty="0">
              <a:cs typeface="Calibri"/>
            </a:endParaRPr>
          </a:p>
          <a:p>
            <a:pPr>
              <a:defRPr/>
            </a:pPr>
            <a:endParaRPr lang="en-US" dirty="0">
              <a:cs typeface="Calibri"/>
            </a:endParaRPr>
          </a:p>
          <a:p>
            <a:pPr>
              <a:defRPr/>
            </a:pPr>
            <a:endParaRPr lang="en-US" dirty="0">
              <a:cs typeface="Calibri"/>
            </a:endParaRPr>
          </a:p>
        </p:txBody>
      </p:sp>
      <p:sp>
        <p:nvSpPr>
          <p:cNvPr id="194564" name="Slide Number Placeholder 3">
            <a:extLst>
              <a:ext uri="{FF2B5EF4-FFF2-40B4-BE49-F238E27FC236}">
                <a16:creationId xmlns:a16="http://schemas.microsoft.com/office/drawing/2014/main" id="{AB55FC5E-27BC-469D-9D19-D76EADAE8F59}"/>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C1327D2F-B1CD-4B29-84DB-75B00A975EDC}" type="slidenum">
              <a:rPr lang="en-US" altLang="en-US" smtClean="0">
                <a:solidFill>
                  <a:srgbClr val="000000"/>
                </a:solidFill>
                <a:latin typeface="Calibri" panose="020F0502020204030204" pitchFamily="34" charset="0"/>
              </a:rPr>
              <a:pPr/>
              <a:t>12</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a:extLst>
              <a:ext uri="{FF2B5EF4-FFF2-40B4-BE49-F238E27FC236}">
                <a16:creationId xmlns:a16="http://schemas.microsoft.com/office/drawing/2014/main" id="{99792153-8FDC-41C2-8ABF-C54BAB936C8A}"/>
              </a:ext>
            </a:extLst>
          </p:cNvPr>
          <p:cNvSpPr>
            <a:spLocks noGrp="1" noRot="1" noChangeAspect="1" noChangeArrowheads="1" noTextEdit="1"/>
          </p:cNvSpPr>
          <p:nvPr>
            <p:ph type="sldImg"/>
          </p:nvPr>
        </p:nvSpPr>
        <p:spPr>
          <a:ln/>
        </p:spPr>
      </p:sp>
      <p:sp>
        <p:nvSpPr>
          <p:cNvPr id="141315" name="Notes Placeholder 2">
            <a:extLst>
              <a:ext uri="{FF2B5EF4-FFF2-40B4-BE49-F238E27FC236}">
                <a16:creationId xmlns:a16="http://schemas.microsoft.com/office/drawing/2014/main" id="{1C9C561E-3E82-4764-B308-6A0F7C9EE3B8}"/>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p>
        </p:txBody>
      </p:sp>
      <p:sp>
        <p:nvSpPr>
          <p:cNvPr id="141316" name="Slide Number Placeholder 3">
            <a:extLst>
              <a:ext uri="{FF2B5EF4-FFF2-40B4-BE49-F238E27FC236}">
                <a16:creationId xmlns:a16="http://schemas.microsoft.com/office/drawing/2014/main" id="{E457472F-4FF8-418A-BD48-204148F35144}"/>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DBFA7905-F29B-4E55-B13A-77D812848C9B}" type="slidenum">
              <a:rPr lang="en-US" altLang="en-US" smtClean="0">
                <a:solidFill>
                  <a:srgbClr val="000000"/>
                </a:solidFill>
                <a:latin typeface="Calibri" panose="020F0502020204030204" pitchFamily="34" charset="0"/>
              </a:rPr>
              <a:pPr/>
              <a:t>13</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5DBFC76E-9A5F-4804-BCB2-6F196B31DC53}"/>
              </a:ext>
            </a:extLst>
          </p:cNvPr>
          <p:cNvSpPr>
            <a:spLocks noGrp="1" noRot="1" noChangeAspect="1" noChangeArrowheads="1" noTextEdit="1"/>
          </p:cNvSpPr>
          <p:nvPr>
            <p:ph type="sldImg"/>
          </p:nvPr>
        </p:nvSpPr>
        <p:spPr>
          <a:ln/>
        </p:spPr>
      </p:sp>
      <p:sp>
        <p:nvSpPr>
          <p:cNvPr id="129027" name="Notes Placeholder 2">
            <a:extLst>
              <a:ext uri="{FF2B5EF4-FFF2-40B4-BE49-F238E27FC236}">
                <a16:creationId xmlns:a16="http://schemas.microsoft.com/office/drawing/2014/main" id="{AEF0D510-6225-457F-AB93-4007177E249E}"/>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a:t>Broadband installation in Point Hope; Wind turbines in Toksook Bay; Stock image of a satellite phone in the Brooks Range; Solar panels in Buckland; etc</a:t>
            </a:r>
          </a:p>
        </p:txBody>
      </p:sp>
      <p:sp>
        <p:nvSpPr>
          <p:cNvPr id="129028" name="Slide Number Placeholder 3">
            <a:extLst>
              <a:ext uri="{FF2B5EF4-FFF2-40B4-BE49-F238E27FC236}">
                <a16:creationId xmlns:a16="http://schemas.microsoft.com/office/drawing/2014/main" id="{CF68E496-E079-4128-B62D-D208F2064B65}"/>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3B466F23-36DB-4112-A4C8-13622F746779}" type="slidenum">
              <a:rPr lang="en-US" altLang="en-US" smtClean="0">
                <a:solidFill>
                  <a:srgbClr val="000000"/>
                </a:solidFill>
                <a:latin typeface="Calibri" panose="020F0502020204030204" pitchFamily="34" charset="0"/>
              </a:rPr>
              <a:pPr/>
              <a:t>14</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1266A719-5122-4B93-A270-B73AC6860639}"/>
              </a:ext>
            </a:extLst>
          </p:cNvPr>
          <p:cNvSpPr>
            <a:spLocks noGrp="1" noRot="1" noChangeAspect="1" noChangeArrowheads="1" noTextEdit="1"/>
          </p:cNvSpPr>
          <p:nvPr>
            <p:ph type="sldImg"/>
          </p:nvPr>
        </p:nvSpPr>
        <p:spPr>
          <a:ln/>
        </p:spPr>
      </p:sp>
      <p:sp>
        <p:nvSpPr>
          <p:cNvPr id="101379" name="Notes Placeholder 2">
            <a:extLst>
              <a:ext uri="{FF2B5EF4-FFF2-40B4-BE49-F238E27FC236}">
                <a16:creationId xmlns:a16="http://schemas.microsoft.com/office/drawing/2014/main" id="{86B34236-3917-477F-B117-E5C82F09394A}"/>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p>
        </p:txBody>
      </p:sp>
      <p:sp>
        <p:nvSpPr>
          <p:cNvPr id="101380" name="Slide Number Placeholder 3">
            <a:extLst>
              <a:ext uri="{FF2B5EF4-FFF2-40B4-BE49-F238E27FC236}">
                <a16:creationId xmlns:a16="http://schemas.microsoft.com/office/drawing/2014/main" id="{46FB3811-B57F-4E7C-BE40-9771BA65EA2D}"/>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44C34365-48EA-4304-9D12-F0EBF0AD612E}" type="slidenum">
              <a:rPr lang="en-US" altLang="en-US" smtClean="0">
                <a:solidFill>
                  <a:srgbClr val="000000"/>
                </a:solidFill>
                <a:latin typeface="Calibri" panose="020F0502020204030204" pitchFamily="34" charset="0"/>
              </a:rPr>
              <a:pPr/>
              <a:t>15</a:t>
            </a:fld>
            <a:endParaRPr lang="en-US" altLang="en-US">
              <a:solidFill>
                <a:srgbClr val="000000"/>
              </a:solidFill>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F1AAD5C3-004B-4C37-90A9-BD74129F52D0}"/>
              </a:ext>
            </a:extLst>
          </p:cNvPr>
          <p:cNvSpPr>
            <a:spLocks/>
          </p:cNvSpPr>
          <p:nvPr/>
        </p:nvSpPr>
        <p:spPr bwMode="auto">
          <a:xfrm>
            <a:off x="285750" y="2803525"/>
            <a:ext cx="1588" cy="3035300"/>
          </a:xfrm>
          <a:custGeom>
            <a:avLst/>
            <a:gdLst>
              <a:gd name="T0" fmla="*/ 0 w 1588"/>
              <a:gd name="T1" fmla="*/ 0 h 1912"/>
              <a:gd name="T2" fmla="*/ 0 w 1588"/>
              <a:gd name="T3" fmla="*/ 15120938 h 1912"/>
              <a:gd name="T4" fmla="*/ 0 w 1588"/>
              <a:gd name="T5" fmla="*/ 15120938 h 1912"/>
              <a:gd name="T6" fmla="*/ 0 w 1588"/>
              <a:gd name="T7" fmla="*/ 151209375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12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pPr lvl="0"/>
            <a:r>
              <a:rPr lang="en-US" altLang="en-US" noProof="0"/>
              <a:t>Click to edit Master title style</a:t>
            </a:r>
          </a:p>
        </p:txBody>
      </p:sp>
      <p:sp>
        <p:nvSpPr>
          <p:cNvPr id="512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US" altLang="en-US" noProof="0"/>
              <a:t>Click to edit Master subtitle style</a:t>
            </a:r>
          </a:p>
        </p:txBody>
      </p:sp>
      <p:sp>
        <p:nvSpPr>
          <p:cNvPr id="5" name="Rectangle 5">
            <a:extLst>
              <a:ext uri="{FF2B5EF4-FFF2-40B4-BE49-F238E27FC236}">
                <a16:creationId xmlns:a16="http://schemas.microsoft.com/office/drawing/2014/main" id="{08E38BFD-F747-4739-B2C2-98D5A2700A40}"/>
              </a:ext>
            </a:extLst>
          </p:cNvPr>
          <p:cNvSpPr>
            <a:spLocks noGrp="1" noChangeArrowheads="1"/>
          </p:cNvSpPr>
          <p:nvPr>
            <p:ph type="ftr" sz="quarter" idx="10"/>
          </p:nvPr>
        </p:nvSpPr>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A401D29-C64A-4031-89EB-43B333269A09}"/>
              </a:ext>
            </a:extLst>
          </p:cNvPr>
          <p:cNvSpPr>
            <a:spLocks noGrp="1" noChangeArrowheads="1"/>
          </p:cNvSpPr>
          <p:nvPr>
            <p:ph type="sldNum" sz="quarter" idx="11"/>
          </p:nvPr>
        </p:nvSpPr>
        <p:spPr/>
        <p:txBody>
          <a:bodyPr/>
          <a:lstStyle>
            <a:lvl1pPr>
              <a:defRPr/>
            </a:lvl1pPr>
          </a:lstStyle>
          <a:p>
            <a:pPr>
              <a:defRPr/>
            </a:pPr>
            <a:fld id="{6A151B8D-42DA-4626-B742-47B665B1489C}" type="slidenum">
              <a:rPr lang="en-US" altLang="en-US"/>
              <a:pPr>
                <a:defRPr/>
              </a:pPr>
              <a:t>‹#›</a:t>
            </a:fld>
            <a:endParaRPr lang="en-US" altLang="en-US"/>
          </a:p>
        </p:txBody>
      </p:sp>
      <p:sp>
        <p:nvSpPr>
          <p:cNvPr id="7" name="Rectangle 7">
            <a:extLst>
              <a:ext uri="{FF2B5EF4-FFF2-40B4-BE49-F238E27FC236}">
                <a16:creationId xmlns:a16="http://schemas.microsoft.com/office/drawing/2014/main" id="{3509E1D1-865C-4CBD-9A58-8502D0D26DF1}"/>
              </a:ext>
            </a:extLst>
          </p:cNvPr>
          <p:cNvSpPr>
            <a:spLocks noGrp="1" noChangeArrowheads="1"/>
          </p:cNvSpPr>
          <p:nvPr>
            <p:ph type="dt"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194248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2E45D1E-2EE5-4BC4-BE98-C16857FE727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F5E23E5-6017-4EF3-85B1-69D80B2F914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95C4ED0-FF4E-4A51-9B7E-4061893CF296}"/>
              </a:ext>
            </a:extLst>
          </p:cNvPr>
          <p:cNvSpPr>
            <a:spLocks noGrp="1" noChangeArrowheads="1"/>
          </p:cNvSpPr>
          <p:nvPr>
            <p:ph type="sldNum" sz="quarter" idx="12"/>
          </p:nvPr>
        </p:nvSpPr>
        <p:spPr>
          <a:ln/>
        </p:spPr>
        <p:txBody>
          <a:bodyPr/>
          <a:lstStyle>
            <a:lvl1pPr>
              <a:defRPr/>
            </a:lvl1pPr>
          </a:lstStyle>
          <a:p>
            <a:pPr>
              <a:defRPr/>
            </a:pPr>
            <a:fld id="{D9498539-BFB3-46DF-85C7-6C337E4D56D4}" type="slidenum">
              <a:rPr lang="en-US" altLang="en-US"/>
              <a:pPr>
                <a:defRPr/>
              </a:pPr>
              <a:t>‹#›</a:t>
            </a:fld>
            <a:endParaRPr lang="en-US" altLang="en-US"/>
          </a:p>
        </p:txBody>
      </p:sp>
    </p:spTree>
    <p:extLst>
      <p:ext uri="{BB962C8B-B14F-4D97-AF65-F5344CB8AC3E}">
        <p14:creationId xmlns:p14="http://schemas.microsoft.com/office/powerpoint/2010/main" val="52986206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98581AE-6C19-4BA7-BA26-BF551D380232}"/>
              </a:ext>
            </a:extLst>
          </p:cNvPr>
          <p:cNvSpPr>
            <a:spLocks noGrp="1"/>
          </p:cNvSpPr>
          <p:nvPr>
            <p:ph type="dt" sz="half" idx="10"/>
          </p:nvPr>
        </p:nvSpPr>
        <p:spPr/>
        <p:txBody>
          <a:bodyPr/>
          <a:lstStyle>
            <a:lvl1pPr>
              <a:defRPr/>
            </a:lvl1pPr>
          </a:lstStyle>
          <a:p>
            <a:pPr>
              <a:defRPr/>
            </a:pPr>
            <a:fld id="{05D14650-A1EE-4F11-8926-2F2E245D6B0F}" type="datetimeFigureOut">
              <a:rPr lang="en-US"/>
              <a:pPr>
                <a:defRPr/>
              </a:pPr>
              <a:t>3/2/2021</a:t>
            </a:fld>
            <a:endParaRPr lang="en-US"/>
          </a:p>
        </p:txBody>
      </p:sp>
      <p:sp>
        <p:nvSpPr>
          <p:cNvPr id="3" name="Footer Placeholder 4">
            <a:extLst>
              <a:ext uri="{FF2B5EF4-FFF2-40B4-BE49-F238E27FC236}">
                <a16:creationId xmlns:a16="http://schemas.microsoft.com/office/drawing/2014/main" id="{D3A16F71-0C1A-479D-BE8D-B7623D0FFF0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BF1D967-3663-4085-BCF6-3B924C877CCB}"/>
              </a:ext>
            </a:extLst>
          </p:cNvPr>
          <p:cNvSpPr>
            <a:spLocks noGrp="1"/>
          </p:cNvSpPr>
          <p:nvPr>
            <p:ph type="sldNum" sz="quarter" idx="12"/>
          </p:nvPr>
        </p:nvSpPr>
        <p:spPr/>
        <p:txBody>
          <a:bodyPr/>
          <a:lstStyle>
            <a:lvl1pPr>
              <a:defRPr/>
            </a:lvl1pPr>
          </a:lstStyle>
          <a:p>
            <a:pPr>
              <a:defRPr/>
            </a:pPr>
            <a:fld id="{7F1BB810-E90F-412B-B506-1A36A665883C}" type="slidenum">
              <a:rPr lang="en-US"/>
              <a:pPr>
                <a:defRPr/>
              </a:pPr>
              <a:t>‹#›</a:t>
            </a:fld>
            <a:endParaRPr lang="en-US"/>
          </a:p>
        </p:txBody>
      </p:sp>
    </p:spTree>
    <p:extLst>
      <p:ext uri="{BB962C8B-B14F-4D97-AF65-F5344CB8AC3E}">
        <p14:creationId xmlns:p14="http://schemas.microsoft.com/office/powerpoint/2010/main" val="36980040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6756FE3-A8C1-4FBE-8BBE-AD5DF8380869}"/>
              </a:ext>
            </a:extLst>
          </p:cNvPr>
          <p:cNvSpPr>
            <a:spLocks noGrp="1"/>
          </p:cNvSpPr>
          <p:nvPr>
            <p:ph type="dt" sz="half" idx="10"/>
          </p:nvPr>
        </p:nvSpPr>
        <p:spPr/>
        <p:txBody>
          <a:bodyPr/>
          <a:lstStyle>
            <a:lvl1pPr>
              <a:defRPr/>
            </a:lvl1pPr>
          </a:lstStyle>
          <a:p>
            <a:pPr>
              <a:defRPr/>
            </a:pPr>
            <a:fld id="{05D14650-A1EE-4F11-8926-2F2E245D6B0F}" type="datetimeFigureOut">
              <a:rPr lang="en-US"/>
              <a:pPr>
                <a:defRPr/>
              </a:pPr>
              <a:t>3/2/2021</a:t>
            </a:fld>
            <a:endParaRPr lang="en-US"/>
          </a:p>
        </p:txBody>
      </p:sp>
      <p:sp>
        <p:nvSpPr>
          <p:cNvPr id="6" name="Footer Placeholder 4">
            <a:extLst>
              <a:ext uri="{FF2B5EF4-FFF2-40B4-BE49-F238E27FC236}">
                <a16:creationId xmlns:a16="http://schemas.microsoft.com/office/drawing/2014/main" id="{42CD9EE8-5AE6-4CEE-8472-10EA31BE2DC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2821D0F-AF8B-4557-9272-CF44A0338354}"/>
              </a:ext>
            </a:extLst>
          </p:cNvPr>
          <p:cNvSpPr>
            <a:spLocks noGrp="1"/>
          </p:cNvSpPr>
          <p:nvPr>
            <p:ph type="sldNum" sz="quarter" idx="12"/>
          </p:nvPr>
        </p:nvSpPr>
        <p:spPr/>
        <p:txBody>
          <a:bodyPr/>
          <a:lstStyle>
            <a:lvl1pPr>
              <a:defRPr/>
            </a:lvl1pPr>
          </a:lstStyle>
          <a:p>
            <a:pPr>
              <a:defRPr/>
            </a:pPr>
            <a:fld id="{DFF215EC-F8E9-46A2-BE53-BA444EADBEA1}" type="slidenum">
              <a:rPr lang="en-US"/>
              <a:pPr>
                <a:defRPr/>
              </a:pPr>
              <a:t>‹#›</a:t>
            </a:fld>
            <a:endParaRPr lang="en-US"/>
          </a:p>
        </p:txBody>
      </p:sp>
    </p:spTree>
    <p:extLst>
      <p:ext uri="{BB962C8B-B14F-4D97-AF65-F5344CB8AC3E}">
        <p14:creationId xmlns:p14="http://schemas.microsoft.com/office/powerpoint/2010/main" val="35842672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838C817-2B07-4CF8-AF97-9CC406AABFB5}"/>
              </a:ext>
            </a:extLst>
          </p:cNvPr>
          <p:cNvSpPr>
            <a:spLocks noGrp="1"/>
          </p:cNvSpPr>
          <p:nvPr>
            <p:ph type="dt" sz="half" idx="10"/>
          </p:nvPr>
        </p:nvSpPr>
        <p:spPr/>
        <p:txBody>
          <a:bodyPr/>
          <a:lstStyle>
            <a:lvl1pPr>
              <a:defRPr/>
            </a:lvl1pPr>
          </a:lstStyle>
          <a:p>
            <a:pPr>
              <a:defRPr/>
            </a:pPr>
            <a:fld id="{05D14650-A1EE-4F11-8926-2F2E245D6B0F}" type="datetimeFigureOut">
              <a:rPr lang="en-US"/>
              <a:pPr>
                <a:defRPr/>
              </a:pPr>
              <a:t>3/2/2021</a:t>
            </a:fld>
            <a:endParaRPr lang="en-US"/>
          </a:p>
        </p:txBody>
      </p:sp>
      <p:sp>
        <p:nvSpPr>
          <p:cNvPr id="6" name="Footer Placeholder 4">
            <a:extLst>
              <a:ext uri="{FF2B5EF4-FFF2-40B4-BE49-F238E27FC236}">
                <a16:creationId xmlns:a16="http://schemas.microsoft.com/office/drawing/2014/main" id="{9F031CE4-6701-4516-9306-291B62C348A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2920A67-6B71-4CC8-A885-9080A57AFD91}"/>
              </a:ext>
            </a:extLst>
          </p:cNvPr>
          <p:cNvSpPr>
            <a:spLocks noGrp="1"/>
          </p:cNvSpPr>
          <p:nvPr>
            <p:ph type="sldNum" sz="quarter" idx="12"/>
          </p:nvPr>
        </p:nvSpPr>
        <p:spPr/>
        <p:txBody>
          <a:bodyPr/>
          <a:lstStyle>
            <a:lvl1pPr>
              <a:defRPr/>
            </a:lvl1pPr>
          </a:lstStyle>
          <a:p>
            <a:pPr>
              <a:defRPr/>
            </a:pPr>
            <a:fld id="{926A0B36-657E-4FC2-ABF6-82A07657CF0D}" type="slidenum">
              <a:rPr lang="en-US"/>
              <a:pPr>
                <a:defRPr/>
              </a:pPr>
              <a:t>‹#›</a:t>
            </a:fld>
            <a:endParaRPr lang="en-US"/>
          </a:p>
        </p:txBody>
      </p:sp>
    </p:spTree>
    <p:extLst>
      <p:ext uri="{BB962C8B-B14F-4D97-AF65-F5344CB8AC3E}">
        <p14:creationId xmlns:p14="http://schemas.microsoft.com/office/powerpoint/2010/main" val="6959112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16D39-11CA-41B5-8610-5BBA961BD304}"/>
              </a:ext>
            </a:extLst>
          </p:cNvPr>
          <p:cNvSpPr>
            <a:spLocks noGrp="1"/>
          </p:cNvSpPr>
          <p:nvPr>
            <p:ph type="dt" sz="half" idx="10"/>
          </p:nvPr>
        </p:nvSpPr>
        <p:spPr/>
        <p:txBody>
          <a:bodyPr/>
          <a:lstStyle>
            <a:lvl1pPr>
              <a:defRPr/>
            </a:lvl1pPr>
          </a:lstStyle>
          <a:p>
            <a:pPr>
              <a:defRPr/>
            </a:pPr>
            <a:fld id="{05D14650-A1EE-4F11-8926-2F2E245D6B0F}" type="datetimeFigureOut">
              <a:rPr lang="en-US"/>
              <a:pPr>
                <a:defRPr/>
              </a:pPr>
              <a:t>3/2/2021</a:t>
            </a:fld>
            <a:endParaRPr lang="en-US"/>
          </a:p>
        </p:txBody>
      </p:sp>
      <p:sp>
        <p:nvSpPr>
          <p:cNvPr id="5" name="Footer Placeholder 4">
            <a:extLst>
              <a:ext uri="{FF2B5EF4-FFF2-40B4-BE49-F238E27FC236}">
                <a16:creationId xmlns:a16="http://schemas.microsoft.com/office/drawing/2014/main" id="{63CB4132-8200-4387-8196-A895B01BDD2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6EA1CC-8842-44D1-B09B-37694776A024}"/>
              </a:ext>
            </a:extLst>
          </p:cNvPr>
          <p:cNvSpPr>
            <a:spLocks noGrp="1"/>
          </p:cNvSpPr>
          <p:nvPr>
            <p:ph type="sldNum" sz="quarter" idx="12"/>
          </p:nvPr>
        </p:nvSpPr>
        <p:spPr/>
        <p:txBody>
          <a:bodyPr/>
          <a:lstStyle>
            <a:lvl1pPr>
              <a:defRPr/>
            </a:lvl1pPr>
          </a:lstStyle>
          <a:p>
            <a:pPr>
              <a:defRPr/>
            </a:pPr>
            <a:fld id="{7324F44B-3FD4-4D0A-AB1E-B594798A3DC7}" type="slidenum">
              <a:rPr lang="en-US"/>
              <a:pPr>
                <a:defRPr/>
              </a:pPr>
              <a:t>‹#›</a:t>
            </a:fld>
            <a:endParaRPr lang="en-US"/>
          </a:p>
        </p:txBody>
      </p:sp>
    </p:spTree>
    <p:extLst>
      <p:ext uri="{BB962C8B-B14F-4D97-AF65-F5344CB8AC3E}">
        <p14:creationId xmlns:p14="http://schemas.microsoft.com/office/powerpoint/2010/main" val="980352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92F64-9DFB-4839-B1B6-F336931CCB5E}"/>
              </a:ext>
            </a:extLst>
          </p:cNvPr>
          <p:cNvSpPr>
            <a:spLocks noGrp="1"/>
          </p:cNvSpPr>
          <p:nvPr>
            <p:ph type="dt" sz="half" idx="10"/>
          </p:nvPr>
        </p:nvSpPr>
        <p:spPr/>
        <p:txBody>
          <a:bodyPr/>
          <a:lstStyle>
            <a:lvl1pPr>
              <a:defRPr/>
            </a:lvl1pPr>
          </a:lstStyle>
          <a:p>
            <a:pPr>
              <a:defRPr/>
            </a:pPr>
            <a:fld id="{05D14650-A1EE-4F11-8926-2F2E245D6B0F}" type="datetimeFigureOut">
              <a:rPr lang="en-US"/>
              <a:pPr>
                <a:defRPr/>
              </a:pPr>
              <a:t>3/2/2021</a:t>
            </a:fld>
            <a:endParaRPr lang="en-US"/>
          </a:p>
        </p:txBody>
      </p:sp>
      <p:sp>
        <p:nvSpPr>
          <p:cNvPr id="5" name="Footer Placeholder 4">
            <a:extLst>
              <a:ext uri="{FF2B5EF4-FFF2-40B4-BE49-F238E27FC236}">
                <a16:creationId xmlns:a16="http://schemas.microsoft.com/office/drawing/2014/main" id="{AC65452F-C4F1-45CB-B7CE-E83B4A38705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FC5B61A-065A-4EE0-9B29-3B47BF2BFFCF}"/>
              </a:ext>
            </a:extLst>
          </p:cNvPr>
          <p:cNvSpPr>
            <a:spLocks noGrp="1"/>
          </p:cNvSpPr>
          <p:nvPr>
            <p:ph type="sldNum" sz="quarter" idx="12"/>
          </p:nvPr>
        </p:nvSpPr>
        <p:spPr/>
        <p:txBody>
          <a:bodyPr/>
          <a:lstStyle>
            <a:lvl1pPr>
              <a:defRPr/>
            </a:lvl1pPr>
          </a:lstStyle>
          <a:p>
            <a:pPr>
              <a:defRPr/>
            </a:pPr>
            <a:fld id="{79567156-CFC5-4800-A677-B576DBE7CDB8}" type="slidenum">
              <a:rPr lang="en-US"/>
              <a:pPr>
                <a:defRPr/>
              </a:pPr>
              <a:t>‹#›</a:t>
            </a:fld>
            <a:endParaRPr lang="en-US"/>
          </a:p>
        </p:txBody>
      </p:sp>
    </p:spTree>
    <p:extLst>
      <p:ext uri="{BB962C8B-B14F-4D97-AF65-F5344CB8AC3E}">
        <p14:creationId xmlns:p14="http://schemas.microsoft.com/office/powerpoint/2010/main" val="23245660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2F8155-6BF5-441C-940A-5F5ABE05AC30}"/>
              </a:ext>
            </a:extLst>
          </p:cNvPr>
          <p:cNvSpPr/>
          <p:nvPr userDrawn="1"/>
        </p:nvSpPr>
        <p:spPr>
          <a:xfrm>
            <a:off x="-11113" y="-6350"/>
            <a:ext cx="9144001"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82030" tIns="41015" rIns="82030" bIns="41015" anchor="ctr"/>
          <a:lstStyle/>
          <a:p>
            <a:pPr algn="ctr" defTabSz="456986">
              <a:defRPr/>
            </a:pPr>
            <a:endParaRPr lang="en-US" dirty="0">
              <a:solidFill>
                <a:prstClr val="white"/>
              </a:solidFill>
            </a:endParaRPr>
          </a:p>
        </p:txBody>
      </p:sp>
      <p:pic>
        <p:nvPicPr>
          <p:cNvPr id="5" name="Picture 7" descr="wallpaper_arcticsunset_wide2560x1600.jpg">
            <a:extLst>
              <a:ext uri="{FF2B5EF4-FFF2-40B4-BE49-F238E27FC236}">
                <a16:creationId xmlns:a16="http://schemas.microsoft.com/office/drawing/2014/main" id="{532D8BC1-D188-41B3-AD89-AFAB503ECBC1}"/>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 y="1546225"/>
            <a:ext cx="3508375" cy="201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8">
            <a:extLst>
              <a:ext uri="{FF2B5EF4-FFF2-40B4-BE49-F238E27FC236}">
                <a16:creationId xmlns:a16="http://schemas.microsoft.com/office/drawing/2014/main" id="{B96BAD29-65CD-470F-981F-6584F9EA35B3}"/>
              </a:ext>
            </a:extLst>
          </p:cNvPr>
          <p:cNvPicPr>
            <a:picLocks/>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76563" y="3589338"/>
            <a:ext cx="3441700" cy="218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9" descr="pipelin1.gif">
            <a:extLst>
              <a:ext uri="{FF2B5EF4-FFF2-40B4-BE49-F238E27FC236}">
                <a16:creationId xmlns:a16="http://schemas.microsoft.com/office/drawing/2014/main" id="{108DA883-649F-4C75-8975-04413373921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514725" y="1546225"/>
            <a:ext cx="5634038" cy="201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0" descr="oilwell.jpg">
            <a:extLst>
              <a:ext uri="{FF2B5EF4-FFF2-40B4-BE49-F238E27FC236}">
                <a16:creationId xmlns:a16="http://schemas.microsoft.com/office/drawing/2014/main" id="{48CCA2DF-3EDB-4B47-BC15-4F629886D57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446838" y="3589338"/>
            <a:ext cx="2701925" cy="218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2" descr="sea-land-shipping_3345.jpg">
            <a:extLst>
              <a:ext uri="{FF2B5EF4-FFF2-40B4-BE49-F238E27FC236}">
                <a16:creationId xmlns:a16="http://schemas.microsoft.com/office/drawing/2014/main" id="{EEAD2A4B-EF8F-4FDB-BF0B-5B533876206B}"/>
              </a:ext>
            </a:extLst>
          </p:cNvPr>
          <p:cNvPicPr>
            <a:picLocks/>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113" y="3589338"/>
            <a:ext cx="2959101" cy="218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ubtitle 2"/>
          <p:cNvSpPr>
            <a:spLocks noGrp="1"/>
          </p:cNvSpPr>
          <p:nvPr>
            <p:ph type="subTitle" idx="1"/>
          </p:nvPr>
        </p:nvSpPr>
        <p:spPr>
          <a:xfrm>
            <a:off x="1521691" y="1184462"/>
            <a:ext cx="6400800" cy="350744"/>
          </a:xfrm>
        </p:spPr>
        <p:txBody>
          <a:bodyPr>
            <a:normAutofit/>
          </a:bodyPr>
          <a:lstStyle>
            <a:lvl1pPr marL="0" indent="0" algn="ctr">
              <a:buNone/>
              <a:defRPr sz="1800" b="0" i="0">
                <a:solidFill>
                  <a:schemeClr val="tx1">
                    <a:tint val="75000"/>
                  </a:schemeClr>
                </a:solidFill>
                <a:latin typeface="Helvetica Neue UltraLight"/>
                <a:cs typeface="Helvetica Neue UltraLight"/>
              </a:defRPr>
            </a:lvl1pPr>
            <a:lvl2pPr marL="456986" indent="0" algn="ctr">
              <a:buNone/>
              <a:defRPr>
                <a:solidFill>
                  <a:schemeClr val="tx1">
                    <a:tint val="75000"/>
                  </a:schemeClr>
                </a:solidFill>
              </a:defRPr>
            </a:lvl2pPr>
            <a:lvl3pPr marL="913972" indent="0" algn="ctr">
              <a:buNone/>
              <a:defRPr>
                <a:solidFill>
                  <a:schemeClr val="tx1">
                    <a:tint val="75000"/>
                  </a:schemeClr>
                </a:solidFill>
              </a:defRPr>
            </a:lvl3pPr>
            <a:lvl4pPr marL="1370959" indent="0" algn="ctr">
              <a:buNone/>
              <a:defRPr>
                <a:solidFill>
                  <a:schemeClr val="tx1">
                    <a:tint val="75000"/>
                  </a:schemeClr>
                </a:solidFill>
              </a:defRPr>
            </a:lvl4pPr>
            <a:lvl5pPr marL="1827945" indent="0" algn="ctr">
              <a:buNone/>
              <a:defRPr>
                <a:solidFill>
                  <a:schemeClr val="tx1">
                    <a:tint val="75000"/>
                  </a:schemeClr>
                </a:solidFill>
              </a:defRPr>
            </a:lvl5pPr>
            <a:lvl6pPr marL="2284932" indent="0" algn="ctr">
              <a:buNone/>
              <a:defRPr>
                <a:solidFill>
                  <a:schemeClr val="tx1">
                    <a:tint val="75000"/>
                  </a:schemeClr>
                </a:solidFill>
              </a:defRPr>
            </a:lvl6pPr>
            <a:lvl7pPr marL="2741916" indent="0" algn="ctr">
              <a:buNone/>
              <a:defRPr>
                <a:solidFill>
                  <a:schemeClr val="tx1">
                    <a:tint val="75000"/>
                  </a:schemeClr>
                </a:solidFill>
              </a:defRPr>
            </a:lvl7pPr>
            <a:lvl8pPr marL="3198904" indent="0" algn="ctr">
              <a:buNone/>
              <a:defRPr>
                <a:solidFill>
                  <a:schemeClr val="tx1">
                    <a:tint val="75000"/>
                  </a:schemeClr>
                </a:solidFill>
              </a:defRPr>
            </a:lvl8pPr>
            <a:lvl9pPr marL="3655888"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a:xfrm>
            <a:off x="685800" y="135778"/>
            <a:ext cx="7772400" cy="939986"/>
          </a:xfrm>
        </p:spPr>
        <p:txBody>
          <a:bodyPr/>
          <a:lstStyle>
            <a:lvl1pPr>
              <a:defRPr b="0" i="0" baseline="0">
                <a:latin typeface="Helvetica Neue Light"/>
                <a:cs typeface="Helvetica Neue Light"/>
              </a:defRPr>
            </a:lvl1pPr>
          </a:lstStyle>
          <a:p>
            <a:r>
              <a:rPr lang="en-US"/>
              <a:t>Click to edit Master title style</a:t>
            </a:r>
            <a:endParaRPr lang="en-US" dirty="0"/>
          </a:p>
        </p:txBody>
      </p:sp>
    </p:spTree>
    <p:extLst>
      <p:ext uri="{BB962C8B-B14F-4D97-AF65-F5344CB8AC3E}">
        <p14:creationId xmlns:p14="http://schemas.microsoft.com/office/powerpoint/2010/main" val="31920066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BD6A6326-BABA-43AE-BE96-45EBAE3D3049}"/>
              </a:ext>
            </a:extLst>
          </p:cNvPr>
          <p:cNvSpPr>
            <a:spLocks noGrp="1"/>
          </p:cNvSpPr>
          <p:nvPr>
            <p:ph type="ftr" sz="quarter" idx="10"/>
          </p:nvPr>
        </p:nvSpPr>
        <p:spPr>
          <a:xfrm>
            <a:off x="3124200" y="6529388"/>
            <a:ext cx="2895600" cy="234950"/>
          </a:xfrm>
        </p:spPr>
        <p:txBody>
          <a:bodyPr/>
          <a:lstStyle>
            <a:lvl1pPr>
              <a:defRPr>
                <a:solidFill>
                  <a:srgbClr val="000000"/>
                </a:solidFill>
              </a:defRPr>
            </a:lvl1pPr>
          </a:lstStyle>
          <a:p>
            <a:pPr>
              <a:defRPr/>
            </a:pPr>
            <a:r>
              <a:rPr lang="en-US"/>
              <a:t>Confidential and Proprietary</a:t>
            </a:r>
          </a:p>
        </p:txBody>
      </p:sp>
      <p:sp>
        <p:nvSpPr>
          <p:cNvPr id="5" name="Slide Number Placeholder 5">
            <a:extLst>
              <a:ext uri="{FF2B5EF4-FFF2-40B4-BE49-F238E27FC236}">
                <a16:creationId xmlns:a16="http://schemas.microsoft.com/office/drawing/2014/main" id="{815D165A-04E0-4CF7-87E1-B1AC1107D493}"/>
              </a:ext>
            </a:extLst>
          </p:cNvPr>
          <p:cNvSpPr>
            <a:spLocks noGrp="1"/>
          </p:cNvSpPr>
          <p:nvPr>
            <p:ph type="sldNum" sz="quarter" idx="11"/>
          </p:nvPr>
        </p:nvSpPr>
        <p:spPr>
          <a:xfrm>
            <a:off x="6553200" y="6529388"/>
            <a:ext cx="2133600" cy="234950"/>
          </a:xfrm>
        </p:spPr>
        <p:txBody>
          <a:bodyPr/>
          <a:lstStyle>
            <a:lvl1pPr>
              <a:defRPr>
                <a:ea typeface="+mn-ea"/>
                <a:cs typeface="+mn-cs"/>
              </a:defRPr>
            </a:lvl1pPr>
          </a:lstStyle>
          <a:p>
            <a:pPr>
              <a:defRPr/>
            </a:pPr>
            <a:fld id="{E70AF549-3D2D-4423-AB51-FC561CCEA571}" type="slidenum">
              <a:rPr lang="en-US"/>
              <a:pPr>
                <a:defRPr/>
              </a:pPr>
              <a:t>‹#›</a:t>
            </a:fld>
            <a:endParaRPr lang="en-US" dirty="0"/>
          </a:p>
        </p:txBody>
      </p:sp>
    </p:spTree>
    <p:extLst>
      <p:ext uri="{BB962C8B-B14F-4D97-AF65-F5344CB8AC3E}">
        <p14:creationId xmlns:p14="http://schemas.microsoft.com/office/powerpoint/2010/main" val="38248766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0" i="0" cap="all">
                <a:latin typeface="Helvetica Neue Light"/>
                <a:cs typeface="Helvetica Neue Light"/>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986" indent="0">
              <a:buNone/>
              <a:defRPr sz="1800">
                <a:solidFill>
                  <a:schemeClr val="tx1">
                    <a:tint val="75000"/>
                  </a:schemeClr>
                </a:solidFill>
              </a:defRPr>
            </a:lvl2pPr>
            <a:lvl3pPr marL="913972" indent="0">
              <a:buNone/>
              <a:defRPr sz="1600">
                <a:solidFill>
                  <a:schemeClr val="tx1">
                    <a:tint val="75000"/>
                  </a:schemeClr>
                </a:solidFill>
              </a:defRPr>
            </a:lvl3pPr>
            <a:lvl4pPr marL="1370959" indent="0">
              <a:buNone/>
              <a:defRPr sz="1400">
                <a:solidFill>
                  <a:schemeClr val="tx1">
                    <a:tint val="75000"/>
                  </a:schemeClr>
                </a:solidFill>
              </a:defRPr>
            </a:lvl4pPr>
            <a:lvl5pPr marL="1827945" indent="0">
              <a:buNone/>
              <a:defRPr sz="1400">
                <a:solidFill>
                  <a:schemeClr val="tx1">
                    <a:tint val="75000"/>
                  </a:schemeClr>
                </a:solidFill>
              </a:defRPr>
            </a:lvl5pPr>
            <a:lvl6pPr marL="2284932" indent="0">
              <a:buNone/>
              <a:defRPr sz="1400">
                <a:solidFill>
                  <a:schemeClr val="tx1">
                    <a:tint val="75000"/>
                  </a:schemeClr>
                </a:solidFill>
              </a:defRPr>
            </a:lvl6pPr>
            <a:lvl7pPr marL="2741916" indent="0">
              <a:buNone/>
              <a:defRPr sz="1400">
                <a:solidFill>
                  <a:schemeClr val="tx1">
                    <a:tint val="75000"/>
                  </a:schemeClr>
                </a:solidFill>
              </a:defRPr>
            </a:lvl7pPr>
            <a:lvl8pPr marL="3198904" indent="0">
              <a:buNone/>
              <a:defRPr sz="1400">
                <a:solidFill>
                  <a:schemeClr val="tx1">
                    <a:tint val="75000"/>
                  </a:schemeClr>
                </a:solidFill>
              </a:defRPr>
            </a:lvl8pPr>
            <a:lvl9pPr marL="3655888" indent="0">
              <a:buNone/>
              <a:defRPr sz="14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EAE86AAA-AEFA-4DFA-AC85-B64B1D7871CD}"/>
              </a:ext>
            </a:extLst>
          </p:cNvPr>
          <p:cNvSpPr>
            <a:spLocks noGrp="1"/>
          </p:cNvSpPr>
          <p:nvPr>
            <p:ph type="dt" sz="half" idx="10"/>
          </p:nvPr>
        </p:nvSpPr>
        <p:spPr>
          <a:xfrm>
            <a:off x="457200" y="6356350"/>
            <a:ext cx="2133600" cy="365125"/>
          </a:xfrm>
          <a:prstGeom prst="rect">
            <a:avLst/>
          </a:prstGeom>
        </p:spPr>
        <p:txBody>
          <a:bodyPr lIns="82030" tIns="41015" rIns="82030" bIns="41015"/>
          <a:lstStyle>
            <a:lvl1pPr defTabSz="456986" eaLnBrk="1" fontAlgn="auto" hangingPunct="1">
              <a:spcBef>
                <a:spcPts val="0"/>
              </a:spcBef>
              <a:spcAft>
                <a:spcPts val="0"/>
              </a:spcAft>
              <a:defRPr>
                <a:solidFill>
                  <a:prstClr val="black"/>
                </a:solidFill>
                <a:latin typeface="+mn-lt"/>
                <a:ea typeface="+mn-ea"/>
                <a:cs typeface="+mn-cs"/>
              </a:defRPr>
            </a:lvl1pPr>
          </a:lstStyle>
          <a:p>
            <a:pPr>
              <a:defRPr/>
            </a:pPr>
            <a:endParaRPr lang="en-US"/>
          </a:p>
        </p:txBody>
      </p:sp>
      <p:sp>
        <p:nvSpPr>
          <p:cNvPr id="5" name="Footer Placeholder 4">
            <a:extLst>
              <a:ext uri="{FF2B5EF4-FFF2-40B4-BE49-F238E27FC236}">
                <a16:creationId xmlns:a16="http://schemas.microsoft.com/office/drawing/2014/main" id="{DB7EC8A5-1C43-4AF3-9329-6412D1CF3B49}"/>
              </a:ext>
            </a:extLst>
          </p:cNvPr>
          <p:cNvSpPr>
            <a:spLocks noGrp="1"/>
          </p:cNvSpPr>
          <p:nvPr>
            <p:ph type="ftr" sz="quarter" idx="11"/>
          </p:nvPr>
        </p:nvSpPr>
        <p:spPr/>
        <p:txBody>
          <a:bodyPr/>
          <a:lstStyle>
            <a:lvl1pPr>
              <a:defRPr/>
            </a:lvl1pPr>
          </a:lstStyle>
          <a:p>
            <a:pPr>
              <a:defRPr/>
            </a:pPr>
            <a:r>
              <a:rPr lang="en-US"/>
              <a:t>Confidential and Proprietary</a:t>
            </a:r>
          </a:p>
        </p:txBody>
      </p:sp>
      <p:sp>
        <p:nvSpPr>
          <p:cNvPr id="6" name="Slide Number Placeholder 5">
            <a:extLst>
              <a:ext uri="{FF2B5EF4-FFF2-40B4-BE49-F238E27FC236}">
                <a16:creationId xmlns:a16="http://schemas.microsoft.com/office/drawing/2014/main" id="{BE42BBFB-9DCA-4BAE-8F01-62E0D0377D11}"/>
              </a:ext>
            </a:extLst>
          </p:cNvPr>
          <p:cNvSpPr>
            <a:spLocks noGrp="1"/>
          </p:cNvSpPr>
          <p:nvPr>
            <p:ph type="sldNum" sz="quarter" idx="12"/>
          </p:nvPr>
        </p:nvSpPr>
        <p:spPr/>
        <p:txBody>
          <a:bodyPr/>
          <a:lstStyle>
            <a:lvl1pPr>
              <a:defRPr>
                <a:ea typeface="+mn-ea"/>
                <a:cs typeface="+mn-cs"/>
              </a:defRPr>
            </a:lvl1pPr>
          </a:lstStyle>
          <a:p>
            <a:pPr>
              <a:defRPr/>
            </a:pPr>
            <a:fld id="{615C1FCA-8558-43F4-9D50-4B051C4A3808}" type="slidenum">
              <a:rPr lang="en-US"/>
              <a:pPr>
                <a:defRPr/>
              </a:pPr>
              <a:t>‹#›</a:t>
            </a:fld>
            <a:endParaRPr lang="en-US" dirty="0"/>
          </a:p>
        </p:txBody>
      </p:sp>
    </p:spTree>
    <p:extLst>
      <p:ext uri="{BB962C8B-B14F-4D97-AF65-F5344CB8AC3E}">
        <p14:creationId xmlns:p14="http://schemas.microsoft.com/office/powerpoint/2010/main" val="28388536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CC5962-E1B2-41E4-877B-C045F322E809}"/>
              </a:ext>
            </a:extLst>
          </p:cNvPr>
          <p:cNvSpPr>
            <a:spLocks noGrp="1"/>
          </p:cNvSpPr>
          <p:nvPr>
            <p:ph type="dt" sz="half" idx="10"/>
          </p:nvPr>
        </p:nvSpPr>
        <p:spPr>
          <a:xfrm>
            <a:off x="457200" y="6356350"/>
            <a:ext cx="2133600" cy="365125"/>
          </a:xfrm>
          <a:prstGeom prst="rect">
            <a:avLst/>
          </a:prstGeom>
        </p:spPr>
        <p:txBody>
          <a:bodyPr lIns="82030" tIns="41015" rIns="82030" bIns="41015"/>
          <a:lstStyle>
            <a:lvl1pPr defTabSz="456986" eaLnBrk="1" fontAlgn="auto" hangingPunct="1">
              <a:spcBef>
                <a:spcPts val="0"/>
              </a:spcBef>
              <a:spcAft>
                <a:spcPts val="0"/>
              </a:spcAft>
              <a:defRPr>
                <a:solidFill>
                  <a:prstClr val="black"/>
                </a:solidFill>
                <a:latin typeface="+mn-lt"/>
                <a:ea typeface="+mn-ea"/>
                <a:cs typeface="+mn-cs"/>
              </a:defRPr>
            </a:lvl1pPr>
          </a:lstStyle>
          <a:p>
            <a:pPr>
              <a:defRPr/>
            </a:pPr>
            <a:endParaRPr lang="en-US"/>
          </a:p>
        </p:txBody>
      </p:sp>
      <p:sp>
        <p:nvSpPr>
          <p:cNvPr id="6" name="Footer Placeholder 5">
            <a:extLst>
              <a:ext uri="{FF2B5EF4-FFF2-40B4-BE49-F238E27FC236}">
                <a16:creationId xmlns:a16="http://schemas.microsoft.com/office/drawing/2014/main" id="{EAA08923-D392-4199-B226-75F79F9DCFFB}"/>
              </a:ext>
            </a:extLst>
          </p:cNvPr>
          <p:cNvSpPr>
            <a:spLocks noGrp="1"/>
          </p:cNvSpPr>
          <p:nvPr>
            <p:ph type="ftr" sz="quarter" idx="11"/>
          </p:nvPr>
        </p:nvSpPr>
        <p:spPr/>
        <p:txBody>
          <a:bodyPr/>
          <a:lstStyle>
            <a:lvl1pPr>
              <a:defRPr/>
            </a:lvl1pPr>
          </a:lstStyle>
          <a:p>
            <a:pPr>
              <a:defRPr/>
            </a:pPr>
            <a:r>
              <a:rPr lang="en-US"/>
              <a:t>Confidential and Proprietary</a:t>
            </a:r>
          </a:p>
        </p:txBody>
      </p:sp>
      <p:sp>
        <p:nvSpPr>
          <p:cNvPr id="7" name="Slide Number Placeholder 6">
            <a:extLst>
              <a:ext uri="{FF2B5EF4-FFF2-40B4-BE49-F238E27FC236}">
                <a16:creationId xmlns:a16="http://schemas.microsoft.com/office/drawing/2014/main" id="{467B52D5-642F-4318-977E-6044FF62A7BC}"/>
              </a:ext>
            </a:extLst>
          </p:cNvPr>
          <p:cNvSpPr>
            <a:spLocks noGrp="1"/>
          </p:cNvSpPr>
          <p:nvPr>
            <p:ph type="sldNum" sz="quarter" idx="12"/>
          </p:nvPr>
        </p:nvSpPr>
        <p:spPr/>
        <p:txBody>
          <a:bodyPr/>
          <a:lstStyle>
            <a:lvl1pPr>
              <a:defRPr>
                <a:ea typeface="+mn-ea"/>
                <a:cs typeface="+mn-cs"/>
              </a:defRPr>
            </a:lvl1pPr>
          </a:lstStyle>
          <a:p>
            <a:pPr>
              <a:defRPr/>
            </a:pPr>
            <a:fld id="{10738A8F-5B2F-4CB8-8D1B-93813A5F8F4D}" type="slidenum">
              <a:rPr lang="en-US"/>
              <a:pPr>
                <a:defRPr/>
              </a:pPr>
              <a:t>‹#›</a:t>
            </a:fld>
            <a:endParaRPr lang="en-US" dirty="0"/>
          </a:p>
        </p:txBody>
      </p:sp>
    </p:spTree>
    <p:extLst>
      <p:ext uri="{BB962C8B-B14F-4D97-AF65-F5344CB8AC3E}">
        <p14:creationId xmlns:p14="http://schemas.microsoft.com/office/powerpoint/2010/main" val="18628503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32E805-3CF2-44EC-87A7-21FC2E290A50}"/>
              </a:ext>
            </a:extLst>
          </p:cNvPr>
          <p:cNvSpPr>
            <a:spLocks noGrp="1"/>
          </p:cNvSpPr>
          <p:nvPr>
            <p:ph type="dt" sz="half" idx="10"/>
          </p:nvPr>
        </p:nvSpPr>
        <p:spPr>
          <a:xfrm>
            <a:off x="457200" y="6356350"/>
            <a:ext cx="2133600" cy="365125"/>
          </a:xfrm>
          <a:prstGeom prst="rect">
            <a:avLst/>
          </a:prstGeom>
        </p:spPr>
        <p:txBody>
          <a:bodyPr lIns="82030" tIns="41015" rIns="82030" bIns="41015"/>
          <a:lstStyle>
            <a:lvl1pPr defTabSz="456986" eaLnBrk="1" fontAlgn="auto" hangingPunct="1">
              <a:spcBef>
                <a:spcPts val="0"/>
              </a:spcBef>
              <a:spcAft>
                <a:spcPts val="0"/>
              </a:spcAft>
              <a:defRPr>
                <a:solidFill>
                  <a:prstClr val="black"/>
                </a:solidFill>
                <a:latin typeface="+mn-lt"/>
                <a:ea typeface="+mn-ea"/>
                <a:cs typeface="+mn-cs"/>
              </a:defRPr>
            </a:lvl1pPr>
          </a:lstStyle>
          <a:p>
            <a:pPr>
              <a:defRPr/>
            </a:pPr>
            <a:endParaRPr lang="en-US"/>
          </a:p>
        </p:txBody>
      </p:sp>
      <p:sp>
        <p:nvSpPr>
          <p:cNvPr id="8" name="Footer Placeholder 7">
            <a:extLst>
              <a:ext uri="{FF2B5EF4-FFF2-40B4-BE49-F238E27FC236}">
                <a16:creationId xmlns:a16="http://schemas.microsoft.com/office/drawing/2014/main" id="{8003347B-DEB3-4576-B86E-EE6140DF00FC}"/>
              </a:ext>
            </a:extLst>
          </p:cNvPr>
          <p:cNvSpPr>
            <a:spLocks noGrp="1"/>
          </p:cNvSpPr>
          <p:nvPr>
            <p:ph type="ftr" sz="quarter" idx="11"/>
          </p:nvPr>
        </p:nvSpPr>
        <p:spPr/>
        <p:txBody>
          <a:bodyPr/>
          <a:lstStyle>
            <a:lvl1pPr>
              <a:defRPr/>
            </a:lvl1pPr>
          </a:lstStyle>
          <a:p>
            <a:pPr>
              <a:defRPr/>
            </a:pPr>
            <a:r>
              <a:rPr lang="en-US"/>
              <a:t>Confidential and Proprietary</a:t>
            </a:r>
          </a:p>
        </p:txBody>
      </p:sp>
      <p:sp>
        <p:nvSpPr>
          <p:cNvPr id="9" name="Slide Number Placeholder 8">
            <a:extLst>
              <a:ext uri="{FF2B5EF4-FFF2-40B4-BE49-F238E27FC236}">
                <a16:creationId xmlns:a16="http://schemas.microsoft.com/office/drawing/2014/main" id="{25611800-24F5-443A-B236-52BCA9498521}"/>
              </a:ext>
            </a:extLst>
          </p:cNvPr>
          <p:cNvSpPr>
            <a:spLocks noGrp="1"/>
          </p:cNvSpPr>
          <p:nvPr>
            <p:ph type="sldNum" sz="quarter" idx="12"/>
          </p:nvPr>
        </p:nvSpPr>
        <p:spPr/>
        <p:txBody>
          <a:bodyPr/>
          <a:lstStyle>
            <a:lvl1pPr>
              <a:defRPr>
                <a:ea typeface="+mn-ea"/>
                <a:cs typeface="+mn-cs"/>
              </a:defRPr>
            </a:lvl1pPr>
          </a:lstStyle>
          <a:p>
            <a:pPr>
              <a:defRPr/>
            </a:pPr>
            <a:fld id="{30F855C0-F612-4927-9D3F-8B6F2292D64D}" type="slidenum">
              <a:rPr lang="en-US"/>
              <a:pPr>
                <a:defRPr/>
              </a:pPr>
              <a:t>‹#›</a:t>
            </a:fld>
            <a:endParaRPr lang="en-US" dirty="0"/>
          </a:p>
        </p:txBody>
      </p:sp>
    </p:spTree>
    <p:extLst>
      <p:ext uri="{BB962C8B-B14F-4D97-AF65-F5344CB8AC3E}">
        <p14:creationId xmlns:p14="http://schemas.microsoft.com/office/powerpoint/2010/main" val="2499967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1D59C57-D1FD-41BF-9B79-1CC6F2B9B4E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77C5CB8-28C1-4A4D-85BD-0EE7290F873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E3F4C64-0531-4320-BE3D-596EF925D7E7}"/>
              </a:ext>
            </a:extLst>
          </p:cNvPr>
          <p:cNvSpPr>
            <a:spLocks noGrp="1" noChangeArrowheads="1"/>
          </p:cNvSpPr>
          <p:nvPr>
            <p:ph type="sldNum" sz="quarter" idx="12"/>
          </p:nvPr>
        </p:nvSpPr>
        <p:spPr>
          <a:ln/>
        </p:spPr>
        <p:txBody>
          <a:bodyPr/>
          <a:lstStyle>
            <a:lvl1pPr>
              <a:defRPr/>
            </a:lvl1pPr>
          </a:lstStyle>
          <a:p>
            <a:pPr>
              <a:defRPr/>
            </a:pPr>
            <a:fld id="{00876320-12CE-4E38-98B4-7815237F3E66}" type="slidenum">
              <a:rPr lang="en-US" altLang="en-US"/>
              <a:pPr>
                <a:defRPr/>
              </a:pPr>
              <a:t>‹#›</a:t>
            </a:fld>
            <a:endParaRPr lang="en-US" altLang="en-US"/>
          </a:p>
        </p:txBody>
      </p:sp>
    </p:spTree>
    <p:extLst>
      <p:ext uri="{BB962C8B-B14F-4D97-AF65-F5344CB8AC3E}">
        <p14:creationId xmlns:p14="http://schemas.microsoft.com/office/powerpoint/2010/main" val="343208710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FD67E6-8602-4EE0-ADBE-1E680A34FFDC}"/>
              </a:ext>
            </a:extLst>
          </p:cNvPr>
          <p:cNvSpPr>
            <a:spLocks noGrp="1"/>
          </p:cNvSpPr>
          <p:nvPr>
            <p:ph type="dt" sz="half" idx="10"/>
          </p:nvPr>
        </p:nvSpPr>
        <p:spPr>
          <a:xfrm>
            <a:off x="457200" y="6356350"/>
            <a:ext cx="2133600" cy="365125"/>
          </a:xfrm>
          <a:prstGeom prst="rect">
            <a:avLst/>
          </a:prstGeom>
        </p:spPr>
        <p:txBody>
          <a:bodyPr lIns="82030" tIns="41015" rIns="82030" bIns="41015"/>
          <a:lstStyle>
            <a:lvl1pPr defTabSz="456986" eaLnBrk="1" fontAlgn="auto" hangingPunct="1">
              <a:spcBef>
                <a:spcPts val="0"/>
              </a:spcBef>
              <a:spcAft>
                <a:spcPts val="0"/>
              </a:spcAft>
              <a:defRPr>
                <a:solidFill>
                  <a:prstClr val="black"/>
                </a:solidFill>
                <a:latin typeface="+mn-lt"/>
                <a:ea typeface="+mn-ea"/>
                <a:cs typeface="+mn-cs"/>
              </a:defRPr>
            </a:lvl1pPr>
          </a:lstStyle>
          <a:p>
            <a:pPr>
              <a:defRPr/>
            </a:pPr>
            <a:endParaRPr lang="en-US"/>
          </a:p>
        </p:txBody>
      </p:sp>
      <p:sp>
        <p:nvSpPr>
          <p:cNvPr id="4" name="Footer Placeholder 3">
            <a:extLst>
              <a:ext uri="{FF2B5EF4-FFF2-40B4-BE49-F238E27FC236}">
                <a16:creationId xmlns:a16="http://schemas.microsoft.com/office/drawing/2014/main" id="{DF2D51CE-2E14-41A3-BF1A-7EBE67F61FF6}"/>
              </a:ext>
            </a:extLst>
          </p:cNvPr>
          <p:cNvSpPr>
            <a:spLocks noGrp="1"/>
          </p:cNvSpPr>
          <p:nvPr>
            <p:ph type="ftr" sz="quarter" idx="11"/>
          </p:nvPr>
        </p:nvSpPr>
        <p:spPr/>
        <p:txBody>
          <a:bodyPr/>
          <a:lstStyle>
            <a:lvl1pPr>
              <a:defRPr/>
            </a:lvl1pPr>
          </a:lstStyle>
          <a:p>
            <a:pPr>
              <a:defRPr/>
            </a:pPr>
            <a:r>
              <a:rPr lang="en-US"/>
              <a:t>Confidential and Proprietary</a:t>
            </a:r>
          </a:p>
        </p:txBody>
      </p:sp>
      <p:sp>
        <p:nvSpPr>
          <p:cNvPr id="5" name="Slide Number Placeholder 4">
            <a:extLst>
              <a:ext uri="{FF2B5EF4-FFF2-40B4-BE49-F238E27FC236}">
                <a16:creationId xmlns:a16="http://schemas.microsoft.com/office/drawing/2014/main" id="{89448040-3A50-46D3-83CE-3266097C9D47}"/>
              </a:ext>
            </a:extLst>
          </p:cNvPr>
          <p:cNvSpPr>
            <a:spLocks noGrp="1"/>
          </p:cNvSpPr>
          <p:nvPr>
            <p:ph type="sldNum" sz="quarter" idx="12"/>
          </p:nvPr>
        </p:nvSpPr>
        <p:spPr/>
        <p:txBody>
          <a:bodyPr/>
          <a:lstStyle>
            <a:lvl1pPr>
              <a:defRPr>
                <a:ea typeface="+mn-ea"/>
                <a:cs typeface="+mn-cs"/>
              </a:defRPr>
            </a:lvl1pPr>
          </a:lstStyle>
          <a:p>
            <a:pPr>
              <a:defRPr/>
            </a:pPr>
            <a:fld id="{6FB37677-437A-470C-B488-6A0AFB469F7D}" type="slidenum">
              <a:rPr lang="en-US"/>
              <a:pPr>
                <a:defRPr/>
              </a:pPr>
              <a:t>‹#›</a:t>
            </a:fld>
            <a:endParaRPr lang="en-US" dirty="0"/>
          </a:p>
        </p:txBody>
      </p:sp>
    </p:spTree>
    <p:extLst>
      <p:ext uri="{BB962C8B-B14F-4D97-AF65-F5344CB8AC3E}">
        <p14:creationId xmlns:p14="http://schemas.microsoft.com/office/powerpoint/2010/main" val="6714192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AFD52F-DBAF-4B2D-BCB5-58DAE10F9E1E}"/>
              </a:ext>
            </a:extLst>
          </p:cNvPr>
          <p:cNvSpPr>
            <a:spLocks noGrp="1"/>
          </p:cNvSpPr>
          <p:nvPr>
            <p:ph type="dt" sz="half" idx="10"/>
          </p:nvPr>
        </p:nvSpPr>
        <p:spPr>
          <a:xfrm>
            <a:off x="457200" y="6356350"/>
            <a:ext cx="2133600" cy="365125"/>
          </a:xfrm>
          <a:prstGeom prst="rect">
            <a:avLst/>
          </a:prstGeom>
        </p:spPr>
        <p:txBody>
          <a:bodyPr lIns="82030" tIns="41015" rIns="82030" bIns="41015"/>
          <a:lstStyle>
            <a:lvl1pPr defTabSz="456986" eaLnBrk="1" fontAlgn="auto" hangingPunct="1">
              <a:spcBef>
                <a:spcPts val="0"/>
              </a:spcBef>
              <a:spcAft>
                <a:spcPts val="0"/>
              </a:spcAft>
              <a:defRPr>
                <a:solidFill>
                  <a:prstClr val="black"/>
                </a:solidFill>
                <a:latin typeface="+mn-lt"/>
                <a:ea typeface="+mn-ea"/>
                <a:cs typeface="+mn-cs"/>
              </a:defRPr>
            </a:lvl1pPr>
          </a:lstStyle>
          <a:p>
            <a:pPr>
              <a:defRPr/>
            </a:pPr>
            <a:endParaRPr lang="en-US"/>
          </a:p>
        </p:txBody>
      </p:sp>
      <p:sp>
        <p:nvSpPr>
          <p:cNvPr id="3" name="Footer Placeholder 2">
            <a:extLst>
              <a:ext uri="{FF2B5EF4-FFF2-40B4-BE49-F238E27FC236}">
                <a16:creationId xmlns:a16="http://schemas.microsoft.com/office/drawing/2014/main" id="{FB576C21-7B6B-4718-AF5B-5FBD63A2F425}"/>
              </a:ext>
            </a:extLst>
          </p:cNvPr>
          <p:cNvSpPr>
            <a:spLocks noGrp="1"/>
          </p:cNvSpPr>
          <p:nvPr>
            <p:ph type="ftr" sz="quarter" idx="11"/>
          </p:nvPr>
        </p:nvSpPr>
        <p:spPr/>
        <p:txBody>
          <a:bodyPr/>
          <a:lstStyle>
            <a:lvl1pPr>
              <a:defRPr/>
            </a:lvl1pPr>
          </a:lstStyle>
          <a:p>
            <a:pPr>
              <a:defRPr/>
            </a:pPr>
            <a:r>
              <a:rPr lang="en-US"/>
              <a:t>Confidential and Proprietary</a:t>
            </a:r>
          </a:p>
        </p:txBody>
      </p:sp>
      <p:sp>
        <p:nvSpPr>
          <p:cNvPr id="4" name="Slide Number Placeholder 3">
            <a:extLst>
              <a:ext uri="{FF2B5EF4-FFF2-40B4-BE49-F238E27FC236}">
                <a16:creationId xmlns:a16="http://schemas.microsoft.com/office/drawing/2014/main" id="{CA76FA65-0171-4FBF-B259-0F917A13A690}"/>
              </a:ext>
            </a:extLst>
          </p:cNvPr>
          <p:cNvSpPr>
            <a:spLocks noGrp="1"/>
          </p:cNvSpPr>
          <p:nvPr>
            <p:ph type="sldNum" sz="quarter" idx="12"/>
          </p:nvPr>
        </p:nvSpPr>
        <p:spPr/>
        <p:txBody>
          <a:bodyPr/>
          <a:lstStyle>
            <a:lvl1pPr>
              <a:defRPr>
                <a:ea typeface="+mn-ea"/>
                <a:cs typeface="+mn-cs"/>
              </a:defRPr>
            </a:lvl1pPr>
          </a:lstStyle>
          <a:p>
            <a:pPr>
              <a:defRPr/>
            </a:pPr>
            <a:fld id="{EC9270B5-1E71-42E1-8F59-D13828BB5167}" type="slidenum">
              <a:rPr lang="en-US"/>
              <a:pPr>
                <a:defRPr/>
              </a:pPr>
              <a:t>‹#›</a:t>
            </a:fld>
            <a:endParaRPr lang="en-US" dirty="0"/>
          </a:p>
        </p:txBody>
      </p:sp>
    </p:spTree>
    <p:extLst>
      <p:ext uri="{BB962C8B-B14F-4D97-AF65-F5344CB8AC3E}">
        <p14:creationId xmlns:p14="http://schemas.microsoft.com/office/powerpoint/2010/main" val="260103174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2"/>
            <a:ext cx="3008313" cy="4691063"/>
          </a:xfrm>
        </p:spPr>
        <p:txBody>
          <a:bodyPr/>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4B6FCDA-199D-4E66-BB6E-BED9AD78B4B6}"/>
              </a:ext>
            </a:extLst>
          </p:cNvPr>
          <p:cNvSpPr>
            <a:spLocks noGrp="1"/>
          </p:cNvSpPr>
          <p:nvPr>
            <p:ph type="dt" sz="half" idx="10"/>
          </p:nvPr>
        </p:nvSpPr>
        <p:spPr>
          <a:xfrm>
            <a:off x="457200" y="6356350"/>
            <a:ext cx="2133600" cy="365125"/>
          </a:xfrm>
          <a:prstGeom prst="rect">
            <a:avLst/>
          </a:prstGeom>
        </p:spPr>
        <p:txBody>
          <a:bodyPr lIns="82030" tIns="41015" rIns="82030" bIns="41015"/>
          <a:lstStyle>
            <a:lvl1pPr defTabSz="456986" eaLnBrk="1" fontAlgn="auto" hangingPunct="1">
              <a:spcBef>
                <a:spcPts val="0"/>
              </a:spcBef>
              <a:spcAft>
                <a:spcPts val="0"/>
              </a:spcAft>
              <a:defRPr>
                <a:solidFill>
                  <a:prstClr val="black"/>
                </a:solidFill>
                <a:latin typeface="+mn-lt"/>
                <a:ea typeface="+mn-ea"/>
                <a:cs typeface="+mn-cs"/>
              </a:defRPr>
            </a:lvl1pPr>
          </a:lstStyle>
          <a:p>
            <a:pPr>
              <a:defRPr/>
            </a:pPr>
            <a:endParaRPr lang="en-US"/>
          </a:p>
        </p:txBody>
      </p:sp>
      <p:sp>
        <p:nvSpPr>
          <p:cNvPr id="6" name="Footer Placeholder 5">
            <a:extLst>
              <a:ext uri="{FF2B5EF4-FFF2-40B4-BE49-F238E27FC236}">
                <a16:creationId xmlns:a16="http://schemas.microsoft.com/office/drawing/2014/main" id="{23E52322-6A4B-443B-96E0-69B1BB8D346B}"/>
              </a:ext>
            </a:extLst>
          </p:cNvPr>
          <p:cNvSpPr>
            <a:spLocks noGrp="1"/>
          </p:cNvSpPr>
          <p:nvPr>
            <p:ph type="ftr" sz="quarter" idx="11"/>
          </p:nvPr>
        </p:nvSpPr>
        <p:spPr/>
        <p:txBody>
          <a:bodyPr/>
          <a:lstStyle>
            <a:lvl1pPr>
              <a:defRPr/>
            </a:lvl1pPr>
          </a:lstStyle>
          <a:p>
            <a:pPr>
              <a:defRPr/>
            </a:pPr>
            <a:r>
              <a:rPr lang="en-US"/>
              <a:t>Confidential and Proprietary</a:t>
            </a:r>
          </a:p>
        </p:txBody>
      </p:sp>
      <p:sp>
        <p:nvSpPr>
          <p:cNvPr id="7" name="Slide Number Placeholder 6">
            <a:extLst>
              <a:ext uri="{FF2B5EF4-FFF2-40B4-BE49-F238E27FC236}">
                <a16:creationId xmlns:a16="http://schemas.microsoft.com/office/drawing/2014/main" id="{D80E78A0-C6FC-45C6-AF25-8D13F978C24A}"/>
              </a:ext>
            </a:extLst>
          </p:cNvPr>
          <p:cNvSpPr>
            <a:spLocks noGrp="1"/>
          </p:cNvSpPr>
          <p:nvPr>
            <p:ph type="sldNum" sz="quarter" idx="12"/>
          </p:nvPr>
        </p:nvSpPr>
        <p:spPr/>
        <p:txBody>
          <a:bodyPr/>
          <a:lstStyle>
            <a:lvl1pPr>
              <a:defRPr>
                <a:ea typeface="+mn-ea"/>
                <a:cs typeface="+mn-cs"/>
              </a:defRPr>
            </a:lvl1pPr>
          </a:lstStyle>
          <a:p>
            <a:pPr>
              <a:defRPr/>
            </a:pPr>
            <a:fld id="{8E083FD6-A576-44AF-BD5D-A477B0505D4A}" type="slidenum">
              <a:rPr lang="en-US"/>
              <a:pPr>
                <a:defRPr/>
              </a:pPr>
              <a:t>‹#›</a:t>
            </a:fld>
            <a:endParaRPr lang="en-US" dirty="0"/>
          </a:p>
        </p:txBody>
      </p:sp>
    </p:spTree>
    <p:extLst>
      <p:ext uri="{BB962C8B-B14F-4D97-AF65-F5344CB8AC3E}">
        <p14:creationId xmlns:p14="http://schemas.microsoft.com/office/powerpoint/2010/main" val="12100921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86" indent="0">
              <a:buNone/>
              <a:defRPr sz="2800"/>
            </a:lvl2pPr>
            <a:lvl3pPr marL="913972" indent="0">
              <a:buNone/>
              <a:defRPr sz="2400"/>
            </a:lvl3pPr>
            <a:lvl4pPr marL="1370959" indent="0">
              <a:buNone/>
              <a:defRPr sz="2000"/>
            </a:lvl4pPr>
            <a:lvl5pPr marL="1827945" indent="0">
              <a:buNone/>
              <a:defRPr sz="2000"/>
            </a:lvl5pPr>
            <a:lvl6pPr marL="2284932" indent="0">
              <a:buNone/>
              <a:defRPr sz="2000"/>
            </a:lvl6pPr>
            <a:lvl7pPr marL="2741916" indent="0">
              <a:buNone/>
              <a:defRPr sz="2000"/>
            </a:lvl7pPr>
            <a:lvl8pPr marL="3198904" indent="0">
              <a:buNone/>
              <a:defRPr sz="2000"/>
            </a:lvl8pPr>
            <a:lvl9pPr marL="3655888"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AAC2A2F-C66D-4A00-82B0-868A8FE50ED8}"/>
              </a:ext>
            </a:extLst>
          </p:cNvPr>
          <p:cNvSpPr>
            <a:spLocks noGrp="1"/>
          </p:cNvSpPr>
          <p:nvPr>
            <p:ph type="dt" sz="half" idx="10"/>
          </p:nvPr>
        </p:nvSpPr>
        <p:spPr>
          <a:xfrm>
            <a:off x="457200" y="6356350"/>
            <a:ext cx="2133600" cy="365125"/>
          </a:xfrm>
          <a:prstGeom prst="rect">
            <a:avLst/>
          </a:prstGeom>
        </p:spPr>
        <p:txBody>
          <a:bodyPr lIns="82030" tIns="41015" rIns="82030" bIns="41015"/>
          <a:lstStyle>
            <a:lvl1pPr defTabSz="456986" eaLnBrk="1" fontAlgn="auto" hangingPunct="1">
              <a:spcBef>
                <a:spcPts val="0"/>
              </a:spcBef>
              <a:spcAft>
                <a:spcPts val="0"/>
              </a:spcAft>
              <a:defRPr>
                <a:solidFill>
                  <a:prstClr val="black"/>
                </a:solidFill>
                <a:latin typeface="+mn-lt"/>
                <a:ea typeface="+mn-ea"/>
                <a:cs typeface="+mn-cs"/>
              </a:defRPr>
            </a:lvl1pPr>
          </a:lstStyle>
          <a:p>
            <a:pPr>
              <a:defRPr/>
            </a:pPr>
            <a:endParaRPr lang="en-US"/>
          </a:p>
        </p:txBody>
      </p:sp>
      <p:sp>
        <p:nvSpPr>
          <p:cNvPr id="6" name="Footer Placeholder 5">
            <a:extLst>
              <a:ext uri="{FF2B5EF4-FFF2-40B4-BE49-F238E27FC236}">
                <a16:creationId xmlns:a16="http://schemas.microsoft.com/office/drawing/2014/main" id="{6F9497A1-BA0E-4755-B1A5-270CD621C77B}"/>
              </a:ext>
            </a:extLst>
          </p:cNvPr>
          <p:cNvSpPr>
            <a:spLocks noGrp="1"/>
          </p:cNvSpPr>
          <p:nvPr>
            <p:ph type="ftr" sz="quarter" idx="11"/>
          </p:nvPr>
        </p:nvSpPr>
        <p:spPr/>
        <p:txBody>
          <a:bodyPr/>
          <a:lstStyle>
            <a:lvl1pPr>
              <a:defRPr/>
            </a:lvl1pPr>
          </a:lstStyle>
          <a:p>
            <a:pPr>
              <a:defRPr/>
            </a:pPr>
            <a:r>
              <a:rPr lang="en-US"/>
              <a:t>Confidential and Proprietary</a:t>
            </a:r>
          </a:p>
        </p:txBody>
      </p:sp>
      <p:sp>
        <p:nvSpPr>
          <p:cNvPr id="7" name="Slide Number Placeholder 6">
            <a:extLst>
              <a:ext uri="{FF2B5EF4-FFF2-40B4-BE49-F238E27FC236}">
                <a16:creationId xmlns:a16="http://schemas.microsoft.com/office/drawing/2014/main" id="{D8F41A09-1B2A-45CA-8BAE-AB6377B2C16E}"/>
              </a:ext>
            </a:extLst>
          </p:cNvPr>
          <p:cNvSpPr>
            <a:spLocks noGrp="1"/>
          </p:cNvSpPr>
          <p:nvPr>
            <p:ph type="sldNum" sz="quarter" idx="12"/>
          </p:nvPr>
        </p:nvSpPr>
        <p:spPr/>
        <p:txBody>
          <a:bodyPr/>
          <a:lstStyle>
            <a:lvl1pPr>
              <a:defRPr>
                <a:ea typeface="+mn-ea"/>
                <a:cs typeface="+mn-cs"/>
              </a:defRPr>
            </a:lvl1pPr>
          </a:lstStyle>
          <a:p>
            <a:pPr>
              <a:defRPr/>
            </a:pPr>
            <a:fld id="{C8D41597-386C-4CF4-A3C5-677C5E72CC39}" type="slidenum">
              <a:rPr lang="en-US"/>
              <a:pPr>
                <a:defRPr/>
              </a:pPr>
              <a:t>‹#›</a:t>
            </a:fld>
            <a:endParaRPr lang="en-US" dirty="0"/>
          </a:p>
        </p:txBody>
      </p:sp>
    </p:spTree>
    <p:extLst>
      <p:ext uri="{BB962C8B-B14F-4D97-AF65-F5344CB8AC3E}">
        <p14:creationId xmlns:p14="http://schemas.microsoft.com/office/powerpoint/2010/main" val="32674864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B253AF-EDDB-49B6-A424-FC2D47DFC2C4}"/>
              </a:ext>
            </a:extLst>
          </p:cNvPr>
          <p:cNvSpPr>
            <a:spLocks noGrp="1"/>
          </p:cNvSpPr>
          <p:nvPr>
            <p:ph type="dt" sz="half" idx="10"/>
          </p:nvPr>
        </p:nvSpPr>
        <p:spPr>
          <a:xfrm>
            <a:off x="457200" y="6356350"/>
            <a:ext cx="2133600" cy="365125"/>
          </a:xfrm>
          <a:prstGeom prst="rect">
            <a:avLst/>
          </a:prstGeom>
        </p:spPr>
        <p:txBody>
          <a:bodyPr lIns="82030" tIns="41015" rIns="82030" bIns="41015"/>
          <a:lstStyle>
            <a:lvl1pPr defTabSz="456986" eaLnBrk="1" fontAlgn="auto" hangingPunct="1">
              <a:spcBef>
                <a:spcPts val="0"/>
              </a:spcBef>
              <a:spcAft>
                <a:spcPts val="0"/>
              </a:spcAft>
              <a:defRPr>
                <a:solidFill>
                  <a:prstClr val="black"/>
                </a:solidFill>
                <a:latin typeface="+mn-lt"/>
                <a:ea typeface="+mn-ea"/>
                <a:cs typeface="+mn-cs"/>
              </a:defRPr>
            </a:lvl1pPr>
          </a:lstStyle>
          <a:p>
            <a:pPr>
              <a:defRPr/>
            </a:pPr>
            <a:endParaRPr lang="en-US"/>
          </a:p>
        </p:txBody>
      </p:sp>
      <p:sp>
        <p:nvSpPr>
          <p:cNvPr id="5" name="Footer Placeholder 4">
            <a:extLst>
              <a:ext uri="{FF2B5EF4-FFF2-40B4-BE49-F238E27FC236}">
                <a16:creationId xmlns:a16="http://schemas.microsoft.com/office/drawing/2014/main" id="{0D3CF8DA-A6F6-4669-981D-F2511C839BCF}"/>
              </a:ext>
            </a:extLst>
          </p:cNvPr>
          <p:cNvSpPr>
            <a:spLocks noGrp="1"/>
          </p:cNvSpPr>
          <p:nvPr>
            <p:ph type="ftr" sz="quarter" idx="11"/>
          </p:nvPr>
        </p:nvSpPr>
        <p:spPr/>
        <p:txBody>
          <a:bodyPr/>
          <a:lstStyle>
            <a:lvl1pPr>
              <a:defRPr/>
            </a:lvl1pPr>
          </a:lstStyle>
          <a:p>
            <a:pPr>
              <a:defRPr/>
            </a:pPr>
            <a:r>
              <a:rPr lang="en-US"/>
              <a:t>Confidential and Proprietary</a:t>
            </a:r>
          </a:p>
        </p:txBody>
      </p:sp>
      <p:sp>
        <p:nvSpPr>
          <p:cNvPr id="6" name="Slide Number Placeholder 5">
            <a:extLst>
              <a:ext uri="{FF2B5EF4-FFF2-40B4-BE49-F238E27FC236}">
                <a16:creationId xmlns:a16="http://schemas.microsoft.com/office/drawing/2014/main" id="{532FBB42-F1EA-4214-B847-7891AF9893B2}"/>
              </a:ext>
            </a:extLst>
          </p:cNvPr>
          <p:cNvSpPr>
            <a:spLocks noGrp="1"/>
          </p:cNvSpPr>
          <p:nvPr>
            <p:ph type="sldNum" sz="quarter" idx="12"/>
          </p:nvPr>
        </p:nvSpPr>
        <p:spPr/>
        <p:txBody>
          <a:bodyPr/>
          <a:lstStyle>
            <a:lvl1pPr>
              <a:defRPr>
                <a:ea typeface="+mn-ea"/>
                <a:cs typeface="+mn-cs"/>
              </a:defRPr>
            </a:lvl1pPr>
          </a:lstStyle>
          <a:p>
            <a:pPr>
              <a:defRPr/>
            </a:pPr>
            <a:fld id="{A2D880FA-EFE4-496C-97BC-4B13CA509108}" type="slidenum">
              <a:rPr lang="en-US"/>
              <a:pPr>
                <a:defRPr/>
              </a:pPr>
              <a:t>‹#›</a:t>
            </a:fld>
            <a:endParaRPr lang="en-US" dirty="0"/>
          </a:p>
        </p:txBody>
      </p:sp>
    </p:spTree>
    <p:extLst>
      <p:ext uri="{BB962C8B-B14F-4D97-AF65-F5344CB8AC3E}">
        <p14:creationId xmlns:p14="http://schemas.microsoft.com/office/powerpoint/2010/main" val="34678151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3884BE-0B1D-4CD0-AED8-72B82D84FE4B}"/>
              </a:ext>
            </a:extLst>
          </p:cNvPr>
          <p:cNvSpPr>
            <a:spLocks noGrp="1"/>
          </p:cNvSpPr>
          <p:nvPr>
            <p:ph type="dt" sz="half" idx="10"/>
          </p:nvPr>
        </p:nvSpPr>
        <p:spPr>
          <a:xfrm>
            <a:off x="457200" y="6356350"/>
            <a:ext cx="2133600" cy="365125"/>
          </a:xfrm>
          <a:prstGeom prst="rect">
            <a:avLst/>
          </a:prstGeom>
        </p:spPr>
        <p:txBody>
          <a:bodyPr lIns="82030" tIns="41015" rIns="82030" bIns="41015"/>
          <a:lstStyle>
            <a:lvl1pPr defTabSz="456986" eaLnBrk="1" fontAlgn="auto" hangingPunct="1">
              <a:spcBef>
                <a:spcPts val="0"/>
              </a:spcBef>
              <a:spcAft>
                <a:spcPts val="0"/>
              </a:spcAft>
              <a:defRPr>
                <a:solidFill>
                  <a:prstClr val="black"/>
                </a:solidFill>
                <a:latin typeface="+mn-lt"/>
                <a:ea typeface="+mn-ea"/>
                <a:cs typeface="+mn-cs"/>
              </a:defRPr>
            </a:lvl1pPr>
          </a:lstStyle>
          <a:p>
            <a:pPr>
              <a:defRPr/>
            </a:pPr>
            <a:endParaRPr lang="en-US"/>
          </a:p>
        </p:txBody>
      </p:sp>
      <p:sp>
        <p:nvSpPr>
          <p:cNvPr id="5" name="Footer Placeholder 4">
            <a:extLst>
              <a:ext uri="{FF2B5EF4-FFF2-40B4-BE49-F238E27FC236}">
                <a16:creationId xmlns:a16="http://schemas.microsoft.com/office/drawing/2014/main" id="{FE420684-3C46-43F8-8A0C-44EDAA452ADE}"/>
              </a:ext>
            </a:extLst>
          </p:cNvPr>
          <p:cNvSpPr>
            <a:spLocks noGrp="1"/>
          </p:cNvSpPr>
          <p:nvPr>
            <p:ph type="ftr" sz="quarter" idx="11"/>
          </p:nvPr>
        </p:nvSpPr>
        <p:spPr/>
        <p:txBody>
          <a:bodyPr/>
          <a:lstStyle>
            <a:lvl1pPr>
              <a:defRPr/>
            </a:lvl1pPr>
          </a:lstStyle>
          <a:p>
            <a:pPr>
              <a:defRPr/>
            </a:pPr>
            <a:r>
              <a:rPr lang="en-US"/>
              <a:t>Confidential and Proprietary</a:t>
            </a:r>
          </a:p>
        </p:txBody>
      </p:sp>
      <p:sp>
        <p:nvSpPr>
          <p:cNvPr id="6" name="Slide Number Placeholder 5">
            <a:extLst>
              <a:ext uri="{FF2B5EF4-FFF2-40B4-BE49-F238E27FC236}">
                <a16:creationId xmlns:a16="http://schemas.microsoft.com/office/drawing/2014/main" id="{BD8C32B5-8696-40ED-B73F-78F8A01F14F3}"/>
              </a:ext>
            </a:extLst>
          </p:cNvPr>
          <p:cNvSpPr>
            <a:spLocks noGrp="1"/>
          </p:cNvSpPr>
          <p:nvPr>
            <p:ph type="sldNum" sz="quarter" idx="12"/>
          </p:nvPr>
        </p:nvSpPr>
        <p:spPr/>
        <p:txBody>
          <a:bodyPr/>
          <a:lstStyle>
            <a:lvl1pPr>
              <a:defRPr>
                <a:ea typeface="+mn-ea"/>
                <a:cs typeface="+mn-cs"/>
              </a:defRPr>
            </a:lvl1pPr>
          </a:lstStyle>
          <a:p>
            <a:pPr>
              <a:defRPr/>
            </a:pPr>
            <a:fld id="{BF37392C-9DE8-4CC1-A635-7BC85E2DB35C}" type="slidenum">
              <a:rPr lang="en-US"/>
              <a:pPr>
                <a:defRPr/>
              </a:pPr>
              <a:t>‹#›</a:t>
            </a:fld>
            <a:endParaRPr lang="en-US" dirty="0"/>
          </a:p>
        </p:txBody>
      </p:sp>
    </p:spTree>
    <p:extLst>
      <p:ext uri="{BB962C8B-B14F-4D97-AF65-F5344CB8AC3E}">
        <p14:creationId xmlns:p14="http://schemas.microsoft.com/office/powerpoint/2010/main" val="13435205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01B4E8AE-B441-4C16-AD3F-B754489A0385}"/>
              </a:ext>
            </a:extLst>
          </p:cNvPr>
          <p:cNvSpPr>
            <a:spLocks noGrp="1"/>
          </p:cNvSpPr>
          <p:nvPr>
            <p:ph type="sldNum" sz="quarter" idx="10"/>
          </p:nvPr>
        </p:nvSpPr>
        <p:spPr/>
        <p:txBody>
          <a:bodyPr/>
          <a:lstStyle>
            <a:lvl1pPr>
              <a:defRPr>
                <a:ea typeface="+mn-ea"/>
                <a:cs typeface="+mn-cs"/>
              </a:defRPr>
            </a:lvl1pPr>
          </a:lstStyle>
          <a:p>
            <a:pPr>
              <a:defRPr/>
            </a:pPr>
            <a:fld id="{8DA39E5E-9961-4F69-A52C-8138EA071476}" type="slidenum">
              <a:rPr lang="en-US"/>
              <a:pPr>
                <a:defRPr/>
              </a:pPr>
              <a:t>‹#›</a:t>
            </a:fld>
            <a:endParaRPr lang="en-US" dirty="0"/>
          </a:p>
        </p:txBody>
      </p:sp>
      <p:sp>
        <p:nvSpPr>
          <p:cNvPr id="4" name="Footer Placeholder 4">
            <a:extLst>
              <a:ext uri="{FF2B5EF4-FFF2-40B4-BE49-F238E27FC236}">
                <a16:creationId xmlns:a16="http://schemas.microsoft.com/office/drawing/2014/main" id="{3A82F24C-76E2-441C-90EA-193EA95EB9AB}"/>
              </a:ext>
            </a:extLst>
          </p:cNvPr>
          <p:cNvSpPr>
            <a:spLocks noGrp="1"/>
          </p:cNvSpPr>
          <p:nvPr>
            <p:ph type="ftr" sz="quarter" idx="11"/>
          </p:nvPr>
        </p:nvSpPr>
        <p:spPr/>
        <p:txBody>
          <a:bodyPr/>
          <a:lstStyle>
            <a:lvl1pPr>
              <a:defRPr/>
            </a:lvl1pPr>
          </a:lstStyle>
          <a:p>
            <a:pPr>
              <a:defRPr/>
            </a:pPr>
            <a:r>
              <a:rPr lang="en-US"/>
              <a:t>Confidential and Proprietary</a:t>
            </a:r>
          </a:p>
        </p:txBody>
      </p:sp>
    </p:spTree>
    <p:extLst>
      <p:ext uri="{BB962C8B-B14F-4D97-AF65-F5344CB8AC3E}">
        <p14:creationId xmlns:p14="http://schemas.microsoft.com/office/powerpoint/2010/main" val="42531301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1060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4D28CD-D62D-474B-8DF4-7F834CDB8124}"/>
              </a:ext>
            </a:extLst>
          </p:cNvPr>
          <p:cNvSpPr>
            <a:spLocks noGrp="1"/>
          </p:cNvSpPr>
          <p:nvPr>
            <p:ph type="sldNum" sz="quarter" idx="10"/>
          </p:nvPr>
        </p:nvSpPr>
        <p:spPr/>
        <p:txBody>
          <a:bodyPr/>
          <a:lstStyle>
            <a:lvl1pPr>
              <a:defRPr/>
            </a:lvl1pPr>
          </a:lstStyle>
          <a:p>
            <a:pPr>
              <a:defRPr/>
            </a:pPr>
            <a:fld id="{98872F44-B810-4FFC-9E94-C6AA45781215}" type="slidenum">
              <a:rPr lang="en-US"/>
              <a:pPr>
                <a:defRPr/>
              </a:pPr>
              <a:t>‹#›</a:t>
            </a:fld>
            <a:endParaRPr lang="en-US"/>
          </a:p>
        </p:txBody>
      </p:sp>
      <p:sp>
        <p:nvSpPr>
          <p:cNvPr id="3" name="Footer Placeholder 2">
            <a:extLst>
              <a:ext uri="{FF2B5EF4-FFF2-40B4-BE49-F238E27FC236}">
                <a16:creationId xmlns:a16="http://schemas.microsoft.com/office/drawing/2014/main" id="{D0FAEA37-00F7-4EBB-A7F6-06B4B0CE30C9}"/>
              </a:ext>
            </a:extLst>
          </p:cNvPr>
          <p:cNvSpPr>
            <a:spLocks noGrp="1"/>
          </p:cNvSpPr>
          <p:nvPr>
            <p:ph type="ftr" sz="quarter" idx="11"/>
          </p:nvPr>
        </p:nvSpPr>
        <p:spPr/>
        <p:txBody>
          <a:bodyPr/>
          <a:lstStyle>
            <a:lvl1pPr>
              <a:defRPr/>
            </a:lvl1pPr>
          </a:lstStyle>
          <a:p>
            <a:pPr>
              <a:defRPr/>
            </a:pPr>
            <a:r>
              <a:rPr lang="en-US"/>
              <a:t>Confidential</a:t>
            </a:r>
            <a:endParaRPr lang="en-US" dirty="0"/>
          </a:p>
        </p:txBody>
      </p:sp>
    </p:spTree>
    <p:extLst>
      <p:ext uri="{BB962C8B-B14F-4D97-AF65-F5344CB8AC3E}">
        <p14:creationId xmlns:p14="http://schemas.microsoft.com/office/powerpoint/2010/main" val="24218557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4"/>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55BDC4-6585-438B-B5D4-830DB5CC167A}"/>
              </a:ext>
            </a:extLst>
          </p:cNvPr>
          <p:cNvSpPr>
            <a:spLocks noGrp="1"/>
          </p:cNvSpPr>
          <p:nvPr>
            <p:ph type="dt" sz="half" idx="10"/>
          </p:nvPr>
        </p:nvSpPr>
        <p:spPr>
          <a:xfrm>
            <a:off x="457200" y="6356350"/>
            <a:ext cx="2133600" cy="365125"/>
          </a:xfrm>
          <a:prstGeom prst="rect">
            <a:avLst/>
          </a:prstGeom>
        </p:spPr>
        <p:txBody>
          <a:bodyPr/>
          <a:lstStyle>
            <a:lvl1pPr>
              <a:defRPr/>
            </a:lvl1pPr>
          </a:lstStyle>
          <a:p>
            <a:pPr>
              <a:defRPr/>
            </a:pPr>
            <a:fld id="{54BE8FE1-E3E0-3141-B0C1-3D55E73D4DD1}" type="datetimeFigureOut">
              <a:rPr lang="en-US"/>
              <a:pPr>
                <a:defRPr/>
              </a:pPr>
              <a:t>3/2/2021</a:t>
            </a:fld>
            <a:endParaRPr lang="en-US"/>
          </a:p>
        </p:txBody>
      </p:sp>
      <p:sp>
        <p:nvSpPr>
          <p:cNvPr id="5" name="Footer Placeholder 4">
            <a:extLst>
              <a:ext uri="{FF2B5EF4-FFF2-40B4-BE49-F238E27FC236}">
                <a16:creationId xmlns:a16="http://schemas.microsoft.com/office/drawing/2014/main" id="{3CD1466E-E257-4582-9B32-06AC3CAFDEF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A42E9C-9EAC-4295-9D49-B83792E1AA5D}"/>
              </a:ext>
            </a:extLst>
          </p:cNvPr>
          <p:cNvSpPr>
            <a:spLocks noGrp="1"/>
          </p:cNvSpPr>
          <p:nvPr>
            <p:ph type="sldNum" sz="quarter" idx="12"/>
          </p:nvPr>
        </p:nvSpPr>
        <p:spPr/>
        <p:txBody>
          <a:bodyPr/>
          <a:lstStyle>
            <a:lvl1pPr>
              <a:defRPr/>
            </a:lvl1pPr>
          </a:lstStyle>
          <a:p>
            <a:pPr>
              <a:defRPr/>
            </a:pPr>
            <a:fld id="{89B62475-D908-4CF4-A5CE-6D9315F5B3E6}" type="slidenum">
              <a:rPr lang="en-US"/>
              <a:pPr>
                <a:defRPr/>
              </a:pPr>
              <a:t>‹#›</a:t>
            </a:fld>
            <a:endParaRPr lang="en-US"/>
          </a:p>
        </p:txBody>
      </p:sp>
    </p:spTree>
    <p:extLst>
      <p:ext uri="{BB962C8B-B14F-4D97-AF65-F5344CB8AC3E}">
        <p14:creationId xmlns:p14="http://schemas.microsoft.com/office/powerpoint/2010/main" val="4082736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0"/>
            <a:ext cx="82296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2A0DF637-2E09-42B8-9F0A-799AAE82C75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36C157E9-83BF-4612-ADEC-FAD996D0A7F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E6886366-5056-41D7-8994-AE07AD32AC08}"/>
              </a:ext>
            </a:extLst>
          </p:cNvPr>
          <p:cNvSpPr>
            <a:spLocks noGrp="1" noChangeArrowheads="1"/>
          </p:cNvSpPr>
          <p:nvPr>
            <p:ph type="sldNum" sz="quarter" idx="12"/>
          </p:nvPr>
        </p:nvSpPr>
        <p:spPr>
          <a:ln/>
        </p:spPr>
        <p:txBody>
          <a:bodyPr/>
          <a:lstStyle>
            <a:lvl1pPr>
              <a:defRPr/>
            </a:lvl1pPr>
          </a:lstStyle>
          <a:p>
            <a:pPr>
              <a:defRPr/>
            </a:pPr>
            <a:fld id="{2B22AFD4-689B-4229-AA52-61D04B79B764}" type="slidenum">
              <a:rPr lang="en-US" altLang="en-US"/>
              <a:pPr>
                <a:defRPr/>
              </a:pPr>
              <a:t>‹#›</a:t>
            </a:fld>
            <a:endParaRPr lang="en-US" altLang="en-US"/>
          </a:p>
        </p:txBody>
      </p:sp>
    </p:spTree>
    <p:extLst>
      <p:ext uri="{BB962C8B-B14F-4D97-AF65-F5344CB8AC3E}">
        <p14:creationId xmlns:p14="http://schemas.microsoft.com/office/powerpoint/2010/main" val="346544219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A267D80-3334-4932-8D7F-BD9C53469513}"/>
              </a:ext>
            </a:extLst>
          </p:cNvPr>
          <p:cNvSpPr>
            <a:spLocks noGrp="1"/>
          </p:cNvSpPr>
          <p:nvPr>
            <p:ph type="dt" sz="half" idx="10"/>
          </p:nvPr>
        </p:nvSpPr>
        <p:spPr/>
        <p:txBody>
          <a:bodyPr/>
          <a:lstStyle>
            <a:lvl1pPr>
              <a:defRPr/>
            </a:lvl1pPr>
          </a:lstStyle>
          <a:p>
            <a:pPr>
              <a:defRPr/>
            </a:pPr>
            <a:fld id="{8EE9FEF1-C287-4749-914C-E42649C705F7}" type="datetime1">
              <a:rPr lang="en-US"/>
              <a:pPr>
                <a:defRPr/>
              </a:pPr>
              <a:t>3/2/2021</a:t>
            </a:fld>
            <a:endParaRPr lang="en-US"/>
          </a:p>
        </p:txBody>
      </p:sp>
      <p:sp>
        <p:nvSpPr>
          <p:cNvPr id="5" name="Footer Placeholder 4">
            <a:extLst>
              <a:ext uri="{FF2B5EF4-FFF2-40B4-BE49-F238E27FC236}">
                <a16:creationId xmlns:a16="http://schemas.microsoft.com/office/drawing/2014/main" id="{B9D2A328-D219-45B0-8F3A-6F4E7D50E1A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305F76A-F2F2-4D0C-9C38-27895F82ED07}"/>
              </a:ext>
            </a:extLst>
          </p:cNvPr>
          <p:cNvSpPr>
            <a:spLocks noGrp="1"/>
          </p:cNvSpPr>
          <p:nvPr>
            <p:ph type="sldNum" sz="quarter" idx="12"/>
          </p:nvPr>
        </p:nvSpPr>
        <p:spPr/>
        <p:txBody>
          <a:bodyPr/>
          <a:lstStyle>
            <a:lvl1pPr>
              <a:defRPr/>
            </a:lvl1pPr>
          </a:lstStyle>
          <a:p>
            <a:pPr>
              <a:defRPr/>
            </a:pPr>
            <a:fld id="{283EA764-BE33-409D-A07B-5426E28CFE4E}" type="slidenum">
              <a:rPr lang="en-US"/>
              <a:pPr>
                <a:defRPr/>
              </a:pPr>
              <a:t>‹#›</a:t>
            </a:fld>
            <a:endParaRPr lang="en-US"/>
          </a:p>
        </p:txBody>
      </p:sp>
    </p:spTree>
    <p:extLst>
      <p:ext uri="{BB962C8B-B14F-4D97-AF65-F5344CB8AC3E}">
        <p14:creationId xmlns:p14="http://schemas.microsoft.com/office/powerpoint/2010/main" val="3321716212"/>
      </p:ext>
    </p:extLst>
  </p:cSld>
  <p:clrMapOvr>
    <a:masterClrMapping/>
  </p:clrMapOvr>
  <p:transitio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7D945F-532B-4627-8452-5088B7CBA1BE}"/>
              </a:ext>
            </a:extLst>
          </p:cNvPr>
          <p:cNvSpPr>
            <a:spLocks noGrp="1"/>
          </p:cNvSpPr>
          <p:nvPr>
            <p:ph type="dt" sz="half" idx="10"/>
          </p:nvPr>
        </p:nvSpPr>
        <p:spPr/>
        <p:txBody>
          <a:bodyPr/>
          <a:lstStyle>
            <a:lvl1pPr>
              <a:defRPr/>
            </a:lvl1pPr>
          </a:lstStyle>
          <a:p>
            <a:pPr>
              <a:defRPr/>
            </a:pPr>
            <a:fld id="{D29F9877-70B4-40B8-88CA-D676364A10D2}" type="datetime1">
              <a:rPr lang="en-US"/>
              <a:pPr>
                <a:defRPr/>
              </a:pPr>
              <a:t>3/2/2021</a:t>
            </a:fld>
            <a:endParaRPr lang="en-US"/>
          </a:p>
        </p:txBody>
      </p:sp>
      <p:sp>
        <p:nvSpPr>
          <p:cNvPr id="5" name="Footer Placeholder 4">
            <a:extLst>
              <a:ext uri="{FF2B5EF4-FFF2-40B4-BE49-F238E27FC236}">
                <a16:creationId xmlns:a16="http://schemas.microsoft.com/office/drawing/2014/main" id="{CFE3F2BF-D522-4C5C-B984-37513A6A538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1A1E3C6-BF34-4F0C-9553-11A97A1B948C}"/>
              </a:ext>
            </a:extLst>
          </p:cNvPr>
          <p:cNvSpPr>
            <a:spLocks noGrp="1"/>
          </p:cNvSpPr>
          <p:nvPr>
            <p:ph type="sldNum" sz="quarter" idx="12"/>
          </p:nvPr>
        </p:nvSpPr>
        <p:spPr/>
        <p:txBody>
          <a:bodyPr/>
          <a:lstStyle>
            <a:lvl1pPr>
              <a:defRPr/>
            </a:lvl1pPr>
          </a:lstStyle>
          <a:p>
            <a:pPr>
              <a:defRPr/>
            </a:pPr>
            <a:fld id="{E09833E4-17CA-4C52-BCE7-E8537444212B}" type="slidenum">
              <a:rPr lang="en-US"/>
              <a:pPr>
                <a:defRPr/>
              </a:pPr>
              <a:t>‹#›</a:t>
            </a:fld>
            <a:endParaRPr lang="en-US"/>
          </a:p>
        </p:txBody>
      </p:sp>
    </p:spTree>
    <p:extLst>
      <p:ext uri="{BB962C8B-B14F-4D97-AF65-F5344CB8AC3E}">
        <p14:creationId xmlns:p14="http://schemas.microsoft.com/office/powerpoint/2010/main" val="3248205601"/>
      </p:ext>
    </p:extLst>
  </p:cSld>
  <p:clrMapOvr>
    <a:masterClrMapping/>
  </p:clrMapOvr>
  <p:transitio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A5EEAF-4D6A-4BDA-BF63-EB4E4D03B3D7}"/>
              </a:ext>
            </a:extLst>
          </p:cNvPr>
          <p:cNvSpPr>
            <a:spLocks noGrp="1"/>
          </p:cNvSpPr>
          <p:nvPr>
            <p:ph type="dt" sz="half" idx="10"/>
          </p:nvPr>
        </p:nvSpPr>
        <p:spPr/>
        <p:txBody>
          <a:bodyPr/>
          <a:lstStyle>
            <a:lvl1pPr>
              <a:defRPr/>
            </a:lvl1pPr>
          </a:lstStyle>
          <a:p>
            <a:pPr>
              <a:defRPr/>
            </a:pPr>
            <a:fld id="{C23D775A-7F13-4D55-82FC-5B83A9ADA1C3}" type="datetime1">
              <a:rPr lang="en-US"/>
              <a:pPr>
                <a:defRPr/>
              </a:pPr>
              <a:t>3/2/2021</a:t>
            </a:fld>
            <a:endParaRPr lang="en-US"/>
          </a:p>
        </p:txBody>
      </p:sp>
      <p:sp>
        <p:nvSpPr>
          <p:cNvPr id="5" name="Footer Placeholder 4">
            <a:extLst>
              <a:ext uri="{FF2B5EF4-FFF2-40B4-BE49-F238E27FC236}">
                <a16:creationId xmlns:a16="http://schemas.microsoft.com/office/drawing/2014/main" id="{0EC08017-9A71-47EB-A4B0-914D0014217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8D0E7AF-5430-4E46-AB1A-F9410039290C}"/>
              </a:ext>
            </a:extLst>
          </p:cNvPr>
          <p:cNvSpPr>
            <a:spLocks noGrp="1"/>
          </p:cNvSpPr>
          <p:nvPr>
            <p:ph type="sldNum" sz="quarter" idx="12"/>
          </p:nvPr>
        </p:nvSpPr>
        <p:spPr/>
        <p:txBody>
          <a:bodyPr/>
          <a:lstStyle>
            <a:lvl1pPr>
              <a:defRPr/>
            </a:lvl1pPr>
          </a:lstStyle>
          <a:p>
            <a:pPr>
              <a:defRPr/>
            </a:pPr>
            <a:fld id="{FD28D4F0-427F-4CAF-8217-91F34030E41F}" type="slidenum">
              <a:rPr lang="en-US"/>
              <a:pPr>
                <a:defRPr/>
              </a:pPr>
              <a:t>‹#›</a:t>
            </a:fld>
            <a:endParaRPr lang="en-US"/>
          </a:p>
        </p:txBody>
      </p:sp>
    </p:spTree>
    <p:extLst>
      <p:ext uri="{BB962C8B-B14F-4D97-AF65-F5344CB8AC3E}">
        <p14:creationId xmlns:p14="http://schemas.microsoft.com/office/powerpoint/2010/main" val="3958525247"/>
      </p:ext>
    </p:extLst>
  </p:cSld>
  <p:clrMapOvr>
    <a:masterClrMapping/>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8E36BEA-702C-476A-940E-BD2659BAF148}"/>
              </a:ext>
            </a:extLst>
          </p:cNvPr>
          <p:cNvSpPr>
            <a:spLocks noGrp="1"/>
          </p:cNvSpPr>
          <p:nvPr>
            <p:ph type="dt" sz="half" idx="10"/>
          </p:nvPr>
        </p:nvSpPr>
        <p:spPr/>
        <p:txBody>
          <a:bodyPr/>
          <a:lstStyle>
            <a:lvl1pPr>
              <a:defRPr/>
            </a:lvl1pPr>
          </a:lstStyle>
          <a:p>
            <a:pPr>
              <a:defRPr/>
            </a:pPr>
            <a:fld id="{7E4D7F08-9CB3-4344-8E18-AFE2CF99DB85}" type="datetime1">
              <a:rPr lang="en-US"/>
              <a:pPr>
                <a:defRPr/>
              </a:pPr>
              <a:t>3/2/2021</a:t>
            </a:fld>
            <a:endParaRPr lang="en-US"/>
          </a:p>
        </p:txBody>
      </p:sp>
      <p:sp>
        <p:nvSpPr>
          <p:cNvPr id="6" name="Footer Placeholder 4">
            <a:extLst>
              <a:ext uri="{FF2B5EF4-FFF2-40B4-BE49-F238E27FC236}">
                <a16:creationId xmlns:a16="http://schemas.microsoft.com/office/drawing/2014/main" id="{6D3218D7-09C6-416D-A977-C6C335D9AB6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7B120A0-601C-4EA0-839D-BD4BC5CD0A4E}"/>
              </a:ext>
            </a:extLst>
          </p:cNvPr>
          <p:cNvSpPr>
            <a:spLocks noGrp="1"/>
          </p:cNvSpPr>
          <p:nvPr>
            <p:ph type="sldNum" sz="quarter" idx="12"/>
          </p:nvPr>
        </p:nvSpPr>
        <p:spPr/>
        <p:txBody>
          <a:bodyPr/>
          <a:lstStyle>
            <a:lvl1pPr>
              <a:defRPr/>
            </a:lvl1pPr>
          </a:lstStyle>
          <a:p>
            <a:pPr>
              <a:defRPr/>
            </a:pPr>
            <a:fld id="{D9567C8D-C2B7-4EF5-B385-63EC9458C32C}" type="slidenum">
              <a:rPr lang="en-US"/>
              <a:pPr>
                <a:defRPr/>
              </a:pPr>
              <a:t>‹#›</a:t>
            </a:fld>
            <a:endParaRPr lang="en-US"/>
          </a:p>
        </p:txBody>
      </p:sp>
    </p:spTree>
    <p:extLst>
      <p:ext uri="{BB962C8B-B14F-4D97-AF65-F5344CB8AC3E}">
        <p14:creationId xmlns:p14="http://schemas.microsoft.com/office/powerpoint/2010/main" val="760084805"/>
      </p:ext>
    </p:extLst>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8876248-31A1-4371-99C7-92A59927A86F}"/>
              </a:ext>
            </a:extLst>
          </p:cNvPr>
          <p:cNvSpPr>
            <a:spLocks noGrp="1"/>
          </p:cNvSpPr>
          <p:nvPr>
            <p:ph type="dt" sz="half" idx="10"/>
          </p:nvPr>
        </p:nvSpPr>
        <p:spPr/>
        <p:txBody>
          <a:bodyPr/>
          <a:lstStyle>
            <a:lvl1pPr>
              <a:defRPr/>
            </a:lvl1pPr>
          </a:lstStyle>
          <a:p>
            <a:pPr>
              <a:defRPr/>
            </a:pPr>
            <a:fld id="{772D780D-FD89-4B29-81CD-AE3E9E08CE34}" type="datetime1">
              <a:rPr lang="en-US"/>
              <a:pPr>
                <a:defRPr/>
              </a:pPr>
              <a:t>3/2/2021</a:t>
            </a:fld>
            <a:endParaRPr lang="en-US"/>
          </a:p>
        </p:txBody>
      </p:sp>
      <p:sp>
        <p:nvSpPr>
          <p:cNvPr id="8" name="Footer Placeholder 4">
            <a:extLst>
              <a:ext uri="{FF2B5EF4-FFF2-40B4-BE49-F238E27FC236}">
                <a16:creationId xmlns:a16="http://schemas.microsoft.com/office/drawing/2014/main" id="{78CDE3E4-646B-4153-9291-0229A4326AB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7D66733-869C-4A03-A529-4ABD0938DEB0}"/>
              </a:ext>
            </a:extLst>
          </p:cNvPr>
          <p:cNvSpPr>
            <a:spLocks noGrp="1"/>
          </p:cNvSpPr>
          <p:nvPr>
            <p:ph type="sldNum" sz="quarter" idx="12"/>
          </p:nvPr>
        </p:nvSpPr>
        <p:spPr/>
        <p:txBody>
          <a:bodyPr/>
          <a:lstStyle>
            <a:lvl1pPr>
              <a:defRPr/>
            </a:lvl1pPr>
          </a:lstStyle>
          <a:p>
            <a:pPr>
              <a:defRPr/>
            </a:pPr>
            <a:fld id="{F10CAAD1-E734-4E07-8A8D-D391584785CA}" type="slidenum">
              <a:rPr lang="en-US"/>
              <a:pPr>
                <a:defRPr/>
              </a:pPr>
              <a:t>‹#›</a:t>
            </a:fld>
            <a:endParaRPr lang="en-US"/>
          </a:p>
        </p:txBody>
      </p:sp>
    </p:spTree>
    <p:extLst>
      <p:ext uri="{BB962C8B-B14F-4D97-AF65-F5344CB8AC3E}">
        <p14:creationId xmlns:p14="http://schemas.microsoft.com/office/powerpoint/2010/main" val="984785888"/>
      </p:ext>
    </p:extLst>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740A6E1-F9A5-4074-9F25-BCD7882C705D}"/>
              </a:ext>
            </a:extLst>
          </p:cNvPr>
          <p:cNvSpPr>
            <a:spLocks noGrp="1"/>
          </p:cNvSpPr>
          <p:nvPr>
            <p:ph type="dt" sz="half" idx="10"/>
          </p:nvPr>
        </p:nvSpPr>
        <p:spPr/>
        <p:txBody>
          <a:bodyPr/>
          <a:lstStyle>
            <a:lvl1pPr>
              <a:defRPr/>
            </a:lvl1pPr>
          </a:lstStyle>
          <a:p>
            <a:pPr>
              <a:defRPr/>
            </a:pPr>
            <a:fld id="{5BCAE429-D135-47CE-9F3E-9197AFC7CDB0}" type="datetime1">
              <a:rPr lang="en-US"/>
              <a:pPr>
                <a:defRPr/>
              </a:pPr>
              <a:t>3/2/2021</a:t>
            </a:fld>
            <a:endParaRPr lang="en-US"/>
          </a:p>
        </p:txBody>
      </p:sp>
      <p:sp>
        <p:nvSpPr>
          <p:cNvPr id="4" name="Footer Placeholder 4">
            <a:extLst>
              <a:ext uri="{FF2B5EF4-FFF2-40B4-BE49-F238E27FC236}">
                <a16:creationId xmlns:a16="http://schemas.microsoft.com/office/drawing/2014/main" id="{CDADEABC-CB3C-4346-98CF-5703B24B7A0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B424924-353F-4F57-8EF0-95D952B564AC}"/>
              </a:ext>
            </a:extLst>
          </p:cNvPr>
          <p:cNvSpPr>
            <a:spLocks noGrp="1"/>
          </p:cNvSpPr>
          <p:nvPr>
            <p:ph type="sldNum" sz="quarter" idx="12"/>
          </p:nvPr>
        </p:nvSpPr>
        <p:spPr/>
        <p:txBody>
          <a:bodyPr/>
          <a:lstStyle>
            <a:lvl1pPr>
              <a:defRPr/>
            </a:lvl1pPr>
          </a:lstStyle>
          <a:p>
            <a:pPr>
              <a:defRPr/>
            </a:pPr>
            <a:fld id="{2CE0BB05-7B32-47F8-907C-2C4C622C8E5B}" type="slidenum">
              <a:rPr lang="en-US"/>
              <a:pPr>
                <a:defRPr/>
              </a:pPr>
              <a:t>‹#›</a:t>
            </a:fld>
            <a:endParaRPr lang="en-US"/>
          </a:p>
        </p:txBody>
      </p:sp>
    </p:spTree>
    <p:extLst>
      <p:ext uri="{BB962C8B-B14F-4D97-AF65-F5344CB8AC3E}">
        <p14:creationId xmlns:p14="http://schemas.microsoft.com/office/powerpoint/2010/main" val="1453048843"/>
      </p:ext>
    </p:extLst>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1B50B3B-5F58-496C-A159-CBB2D6C161F2}"/>
              </a:ext>
            </a:extLst>
          </p:cNvPr>
          <p:cNvSpPr>
            <a:spLocks noGrp="1"/>
          </p:cNvSpPr>
          <p:nvPr>
            <p:ph type="dt" sz="half" idx="10"/>
          </p:nvPr>
        </p:nvSpPr>
        <p:spPr/>
        <p:txBody>
          <a:bodyPr/>
          <a:lstStyle>
            <a:lvl1pPr>
              <a:defRPr/>
            </a:lvl1pPr>
          </a:lstStyle>
          <a:p>
            <a:pPr>
              <a:defRPr/>
            </a:pPr>
            <a:fld id="{97526A57-8C9D-49F1-BF1F-74EE7647701C}" type="datetime1">
              <a:rPr lang="en-US"/>
              <a:pPr>
                <a:defRPr/>
              </a:pPr>
              <a:t>3/2/2021</a:t>
            </a:fld>
            <a:endParaRPr lang="en-US"/>
          </a:p>
        </p:txBody>
      </p:sp>
      <p:sp>
        <p:nvSpPr>
          <p:cNvPr id="3" name="Footer Placeholder 4">
            <a:extLst>
              <a:ext uri="{FF2B5EF4-FFF2-40B4-BE49-F238E27FC236}">
                <a16:creationId xmlns:a16="http://schemas.microsoft.com/office/drawing/2014/main" id="{FE9EC597-EE9C-4ABB-B2ED-025C713F3C7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CA31B1D-468B-4DBC-9643-B6D920E8C540}"/>
              </a:ext>
            </a:extLst>
          </p:cNvPr>
          <p:cNvSpPr>
            <a:spLocks noGrp="1"/>
          </p:cNvSpPr>
          <p:nvPr>
            <p:ph type="sldNum" sz="quarter" idx="12"/>
          </p:nvPr>
        </p:nvSpPr>
        <p:spPr/>
        <p:txBody>
          <a:bodyPr/>
          <a:lstStyle>
            <a:lvl1pPr>
              <a:defRPr/>
            </a:lvl1pPr>
          </a:lstStyle>
          <a:p>
            <a:pPr>
              <a:defRPr/>
            </a:pPr>
            <a:fld id="{8F860E11-A48B-4C66-B5E0-C53E159CEC5B}" type="slidenum">
              <a:rPr lang="en-US"/>
              <a:pPr>
                <a:defRPr/>
              </a:pPr>
              <a:t>‹#›</a:t>
            </a:fld>
            <a:endParaRPr lang="en-US"/>
          </a:p>
        </p:txBody>
      </p:sp>
    </p:spTree>
    <p:extLst>
      <p:ext uri="{BB962C8B-B14F-4D97-AF65-F5344CB8AC3E}">
        <p14:creationId xmlns:p14="http://schemas.microsoft.com/office/powerpoint/2010/main" val="3609846935"/>
      </p:ext>
    </p:extLst>
  </p:cSld>
  <p:clrMapOvr>
    <a:masterClrMapping/>
  </p:clrMapOvr>
  <p:transitio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EA7ED3A-E0EE-4FD7-9A80-0378F8128A85}"/>
              </a:ext>
            </a:extLst>
          </p:cNvPr>
          <p:cNvSpPr>
            <a:spLocks noGrp="1"/>
          </p:cNvSpPr>
          <p:nvPr>
            <p:ph type="dt" sz="half" idx="10"/>
          </p:nvPr>
        </p:nvSpPr>
        <p:spPr/>
        <p:txBody>
          <a:bodyPr/>
          <a:lstStyle>
            <a:lvl1pPr>
              <a:defRPr/>
            </a:lvl1pPr>
          </a:lstStyle>
          <a:p>
            <a:pPr>
              <a:defRPr/>
            </a:pPr>
            <a:fld id="{0525C7AB-F82E-4437-89AA-6944401587DC}" type="datetime1">
              <a:rPr lang="en-US"/>
              <a:pPr>
                <a:defRPr/>
              </a:pPr>
              <a:t>3/2/2021</a:t>
            </a:fld>
            <a:endParaRPr lang="en-US"/>
          </a:p>
        </p:txBody>
      </p:sp>
      <p:sp>
        <p:nvSpPr>
          <p:cNvPr id="6" name="Footer Placeholder 4">
            <a:extLst>
              <a:ext uri="{FF2B5EF4-FFF2-40B4-BE49-F238E27FC236}">
                <a16:creationId xmlns:a16="http://schemas.microsoft.com/office/drawing/2014/main" id="{5995AAC0-2BBD-47F1-BF9F-90B1F68EC97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31B1D0F-5268-42C7-9374-4B7D9DD07E72}"/>
              </a:ext>
            </a:extLst>
          </p:cNvPr>
          <p:cNvSpPr>
            <a:spLocks noGrp="1"/>
          </p:cNvSpPr>
          <p:nvPr>
            <p:ph type="sldNum" sz="quarter" idx="12"/>
          </p:nvPr>
        </p:nvSpPr>
        <p:spPr/>
        <p:txBody>
          <a:bodyPr/>
          <a:lstStyle>
            <a:lvl1pPr>
              <a:defRPr/>
            </a:lvl1pPr>
          </a:lstStyle>
          <a:p>
            <a:pPr>
              <a:defRPr/>
            </a:pPr>
            <a:fld id="{3B8B235C-D26D-475D-9CE9-1095DABB80C4}" type="slidenum">
              <a:rPr lang="en-US"/>
              <a:pPr>
                <a:defRPr/>
              </a:pPr>
              <a:t>‹#›</a:t>
            </a:fld>
            <a:endParaRPr lang="en-US"/>
          </a:p>
        </p:txBody>
      </p:sp>
    </p:spTree>
    <p:extLst>
      <p:ext uri="{BB962C8B-B14F-4D97-AF65-F5344CB8AC3E}">
        <p14:creationId xmlns:p14="http://schemas.microsoft.com/office/powerpoint/2010/main" val="2482949790"/>
      </p:ext>
    </p:extLst>
  </p:cSld>
  <p:clrMapOvr>
    <a:masterClrMapping/>
  </p:clrMapOvr>
  <p:transition spd="med">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C30BEA2-A05B-46F4-BFE0-1E8AE5E244A0}"/>
              </a:ext>
            </a:extLst>
          </p:cNvPr>
          <p:cNvSpPr>
            <a:spLocks noGrp="1"/>
          </p:cNvSpPr>
          <p:nvPr>
            <p:ph type="dt" sz="half" idx="10"/>
          </p:nvPr>
        </p:nvSpPr>
        <p:spPr/>
        <p:txBody>
          <a:bodyPr/>
          <a:lstStyle>
            <a:lvl1pPr>
              <a:defRPr/>
            </a:lvl1pPr>
          </a:lstStyle>
          <a:p>
            <a:pPr>
              <a:defRPr/>
            </a:pPr>
            <a:fld id="{B4604336-DA21-4F04-99F1-FB72A8506F86}" type="datetime1">
              <a:rPr lang="en-US"/>
              <a:pPr>
                <a:defRPr/>
              </a:pPr>
              <a:t>3/2/2021</a:t>
            </a:fld>
            <a:endParaRPr lang="en-US"/>
          </a:p>
        </p:txBody>
      </p:sp>
      <p:sp>
        <p:nvSpPr>
          <p:cNvPr id="6" name="Footer Placeholder 4">
            <a:extLst>
              <a:ext uri="{FF2B5EF4-FFF2-40B4-BE49-F238E27FC236}">
                <a16:creationId xmlns:a16="http://schemas.microsoft.com/office/drawing/2014/main" id="{B9B4EB7D-41BD-451C-A6DE-2894F6775AE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26603CD-7FA6-4A57-92C3-9FCD59F2C182}"/>
              </a:ext>
            </a:extLst>
          </p:cNvPr>
          <p:cNvSpPr>
            <a:spLocks noGrp="1"/>
          </p:cNvSpPr>
          <p:nvPr>
            <p:ph type="sldNum" sz="quarter" idx="12"/>
          </p:nvPr>
        </p:nvSpPr>
        <p:spPr/>
        <p:txBody>
          <a:bodyPr/>
          <a:lstStyle>
            <a:lvl1pPr>
              <a:defRPr/>
            </a:lvl1pPr>
          </a:lstStyle>
          <a:p>
            <a:pPr>
              <a:defRPr/>
            </a:pPr>
            <a:fld id="{263B6313-DE7A-4C06-B607-F7E04540F882}" type="slidenum">
              <a:rPr lang="en-US"/>
              <a:pPr>
                <a:defRPr/>
              </a:pPr>
              <a:t>‹#›</a:t>
            </a:fld>
            <a:endParaRPr lang="en-US"/>
          </a:p>
        </p:txBody>
      </p:sp>
    </p:spTree>
    <p:extLst>
      <p:ext uri="{BB962C8B-B14F-4D97-AF65-F5344CB8AC3E}">
        <p14:creationId xmlns:p14="http://schemas.microsoft.com/office/powerpoint/2010/main" val="4089440481"/>
      </p:ext>
    </p:extLst>
  </p:cSld>
  <p:clrMapOvr>
    <a:masterClrMapping/>
  </p:clrMapOvr>
  <p:transition spd="med">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754D3B-BF56-4C12-833D-C2E3E7F0939F}"/>
              </a:ext>
            </a:extLst>
          </p:cNvPr>
          <p:cNvSpPr>
            <a:spLocks noGrp="1"/>
          </p:cNvSpPr>
          <p:nvPr>
            <p:ph type="dt" sz="half" idx="10"/>
          </p:nvPr>
        </p:nvSpPr>
        <p:spPr/>
        <p:txBody>
          <a:bodyPr/>
          <a:lstStyle>
            <a:lvl1pPr>
              <a:defRPr/>
            </a:lvl1pPr>
          </a:lstStyle>
          <a:p>
            <a:pPr>
              <a:defRPr/>
            </a:pPr>
            <a:fld id="{5A0600DE-6017-40CE-8685-B69C60D55394}" type="datetime1">
              <a:rPr lang="en-US"/>
              <a:pPr>
                <a:defRPr/>
              </a:pPr>
              <a:t>3/2/2021</a:t>
            </a:fld>
            <a:endParaRPr lang="en-US"/>
          </a:p>
        </p:txBody>
      </p:sp>
      <p:sp>
        <p:nvSpPr>
          <p:cNvPr id="5" name="Footer Placeholder 4">
            <a:extLst>
              <a:ext uri="{FF2B5EF4-FFF2-40B4-BE49-F238E27FC236}">
                <a16:creationId xmlns:a16="http://schemas.microsoft.com/office/drawing/2014/main" id="{E259D23F-4C62-43FA-9F2F-E54F81405B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50D26B5-3391-42ED-BBAC-98E4761970AE}"/>
              </a:ext>
            </a:extLst>
          </p:cNvPr>
          <p:cNvSpPr>
            <a:spLocks noGrp="1"/>
          </p:cNvSpPr>
          <p:nvPr>
            <p:ph type="sldNum" sz="quarter" idx="12"/>
          </p:nvPr>
        </p:nvSpPr>
        <p:spPr/>
        <p:txBody>
          <a:bodyPr/>
          <a:lstStyle>
            <a:lvl1pPr>
              <a:defRPr/>
            </a:lvl1pPr>
          </a:lstStyle>
          <a:p>
            <a:pPr>
              <a:defRPr/>
            </a:pPr>
            <a:fld id="{6DF5F822-FDBC-4329-8B00-B585990F1F66}" type="slidenum">
              <a:rPr lang="en-US"/>
              <a:pPr>
                <a:defRPr/>
              </a:pPr>
              <a:t>‹#›</a:t>
            </a:fld>
            <a:endParaRPr lang="en-US"/>
          </a:p>
        </p:txBody>
      </p:sp>
    </p:spTree>
    <p:extLst>
      <p:ext uri="{BB962C8B-B14F-4D97-AF65-F5344CB8AC3E}">
        <p14:creationId xmlns:p14="http://schemas.microsoft.com/office/powerpoint/2010/main" val="1073298214"/>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050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0386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B6D7ED1-816F-4E3F-8833-95F9C633E9C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585FC71E-6273-47D6-8336-DA97007E3E4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9B209AB2-1E48-4B0E-8041-2E447930572B}"/>
              </a:ext>
            </a:extLst>
          </p:cNvPr>
          <p:cNvSpPr>
            <a:spLocks noGrp="1" noChangeArrowheads="1"/>
          </p:cNvSpPr>
          <p:nvPr>
            <p:ph type="sldNum" sz="quarter" idx="12"/>
          </p:nvPr>
        </p:nvSpPr>
        <p:spPr>
          <a:ln/>
        </p:spPr>
        <p:txBody>
          <a:bodyPr/>
          <a:lstStyle>
            <a:lvl1pPr>
              <a:defRPr/>
            </a:lvl1pPr>
          </a:lstStyle>
          <a:p>
            <a:pPr>
              <a:defRPr/>
            </a:pPr>
            <a:fld id="{A3B86341-0DB5-4079-8C00-E28F75C31D3A}" type="slidenum">
              <a:rPr lang="en-US" altLang="en-US"/>
              <a:pPr>
                <a:defRPr/>
              </a:pPr>
              <a:t>‹#›</a:t>
            </a:fld>
            <a:endParaRPr lang="en-US" altLang="en-US"/>
          </a:p>
        </p:txBody>
      </p:sp>
    </p:spTree>
    <p:extLst>
      <p:ext uri="{BB962C8B-B14F-4D97-AF65-F5344CB8AC3E}">
        <p14:creationId xmlns:p14="http://schemas.microsoft.com/office/powerpoint/2010/main" val="227244072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DC3C8C-6C64-447B-9FB6-14D47386D1CE}"/>
              </a:ext>
            </a:extLst>
          </p:cNvPr>
          <p:cNvSpPr>
            <a:spLocks noGrp="1"/>
          </p:cNvSpPr>
          <p:nvPr>
            <p:ph type="dt" sz="half" idx="10"/>
          </p:nvPr>
        </p:nvSpPr>
        <p:spPr/>
        <p:txBody>
          <a:bodyPr/>
          <a:lstStyle>
            <a:lvl1pPr>
              <a:defRPr/>
            </a:lvl1pPr>
          </a:lstStyle>
          <a:p>
            <a:pPr>
              <a:defRPr/>
            </a:pPr>
            <a:fld id="{A25CBEED-380E-4EFC-A0CB-EB70735DAEAB}" type="datetime1">
              <a:rPr lang="en-US"/>
              <a:pPr>
                <a:defRPr/>
              </a:pPr>
              <a:t>3/2/2021</a:t>
            </a:fld>
            <a:endParaRPr lang="en-US"/>
          </a:p>
        </p:txBody>
      </p:sp>
      <p:sp>
        <p:nvSpPr>
          <p:cNvPr id="5" name="Footer Placeholder 4">
            <a:extLst>
              <a:ext uri="{FF2B5EF4-FFF2-40B4-BE49-F238E27FC236}">
                <a16:creationId xmlns:a16="http://schemas.microsoft.com/office/drawing/2014/main" id="{B6DA5B89-7759-4DFB-970E-543ADDFF7FE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0C45044-5DE3-4EC6-9CAF-C11700E44AD7}"/>
              </a:ext>
            </a:extLst>
          </p:cNvPr>
          <p:cNvSpPr>
            <a:spLocks noGrp="1"/>
          </p:cNvSpPr>
          <p:nvPr>
            <p:ph type="sldNum" sz="quarter" idx="12"/>
          </p:nvPr>
        </p:nvSpPr>
        <p:spPr/>
        <p:txBody>
          <a:bodyPr/>
          <a:lstStyle>
            <a:lvl1pPr>
              <a:defRPr/>
            </a:lvl1pPr>
          </a:lstStyle>
          <a:p>
            <a:pPr>
              <a:defRPr/>
            </a:pPr>
            <a:fld id="{10FC5F0C-9EB8-4C74-9103-456AA933A4AA}" type="slidenum">
              <a:rPr lang="en-US"/>
              <a:pPr>
                <a:defRPr/>
              </a:pPr>
              <a:t>‹#›</a:t>
            </a:fld>
            <a:endParaRPr lang="en-US"/>
          </a:p>
        </p:txBody>
      </p:sp>
    </p:spTree>
    <p:extLst>
      <p:ext uri="{BB962C8B-B14F-4D97-AF65-F5344CB8AC3E}">
        <p14:creationId xmlns:p14="http://schemas.microsoft.com/office/powerpoint/2010/main" val="762868720"/>
      </p:ext>
    </p:extLst>
  </p:cSld>
  <p:clrMapOvr>
    <a:masterClrMapping/>
  </p:clrMapOvr>
  <p:transition spd="med">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26849FD-B0F4-4977-9252-1CE5A80EF582}"/>
              </a:ext>
            </a:extLst>
          </p:cNvPr>
          <p:cNvSpPr>
            <a:spLocks noGrp="1"/>
          </p:cNvSpPr>
          <p:nvPr>
            <p:ph type="dt" sz="half" idx="10"/>
          </p:nvPr>
        </p:nvSpPr>
        <p:spPr/>
        <p:txBody>
          <a:bodyPr/>
          <a:lstStyle>
            <a:lvl1pPr>
              <a:defRPr/>
            </a:lvl1pPr>
          </a:lstStyle>
          <a:p>
            <a:pPr>
              <a:defRPr/>
            </a:pPr>
            <a:fld id="{0A869186-4923-B641-A9AF-B63B2DA06FC7}" type="datetimeFigureOut">
              <a:rPr lang="en-US"/>
              <a:pPr>
                <a:defRPr/>
              </a:pPr>
              <a:t>3/2/2021</a:t>
            </a:fld>
            <a:endParaRPr lang="en-GB"/>
          </a:p>
        </p:txBody>
      </p:sp>
      <p:sp>
        <p:nvSpPr>
          <p:cNvPr id="5" name="Footer Placeholder 4">
            <a:extLst>
              <a:ext uri="{FF2B5EF4-FFF2-40B4-BE49-F238E27FC236}">
                <a16:creationId xmlns:a16="http://schemas.microsoft.com/office/drawing/2014/main" id="{A0B1538E-3C27-4BE6-8120-43BC1FC29423}"/>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080B5E55-9FB2-43A4-9567-CB8788C7BA07}"/>
              </a:ext>
            </a:extLst>
          </p:cNvPr>
          <p:cNvSpPr>
            <a:spLocks noGrp="1"/>
          </p:cNvSpPr>
          <p:nvPr>
            <p:ph type="sldNum" sz="quarter" idx="12"/>
          </p:nvPr>
        </p:nvSpPr>
        <p:spPr/>
        <p:txBody>
          <a:bodyPr/>
          <a:lstStyle>
            <a:lvl1pPr>
              <a:defRPr/>
            </a:lvl1pPr>
          </a:lstStyle>
          <a:p>
            <a:pPr>
              <a:defRPr/>
            </a:pPr>
            <a:fld id="{63B55A90-713A-4693-952C-31622CB129B4}" type="slidenum">
              <a:rPr lang="en-GB"/>
              <a:pPr>
                <a:defRPr/>
              </a:pPr>
              <a:t>‹#›</a:t>
            </a:fld>
            <a:endParaRPr lang="en-GB"/>
          </a:p>
        </p:txBody>
      </p:sp>
    </p:spTree>
    <p:extLst>
      <p:ext uri="{BB962C8B-B14F-4D97-AF65-F5344CB8AC3E}">
        <p14:creationId xmlns:p14="http://schemas.microsoft.com/office/powerpoint/2010/main" val="79073088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C6CC1FE-058F-49C2-B16D-F3BCAECA5D50}"/>
              </a:ext>
            </a:extLst>
          </p:cNvPr>
          <p:cNvSpPr>
            <a:spLocks noGrp="1"/>
          </p:cNvSpPr>
          <p:nvPr>
            <p:ph type="dt" sz="half" idx="10"/>
          </p:nvPr>
        </p:nvSpPr>
        <p:spPr/>
        <p:txBody>
          <a:bodyPr/>
          <a:lstStyle>
            <a:lvl1pPr>
              <a:defRPr/>
            </a:lvl1pPr>
          </a:lstStyle>
          <a:p>
            <a:pPr>
              <a:defRPr/>
            </a:pPr>
            <a:fld id="{0A869186-4923-B641-A9AF-B63B2DA06FC7}" type="datetimeFigureOut">
              <a:rPr lang="en-US"/>
              <a:pPr>
                <a:defRPr/>
              </a:pPr>
              <a:t>3/2/2021</a:t>
            </a:fld>
            <a:endParaRPr lang="en-GB"/>
          </a:p>
        </p:txBody>
      </p:sp>
      <p:sp>
        <p:nvSpPr>
          <p:cNvPr id="5" name="Footer Placeholder 4">
            <a:extLst>
              <a:ext uri="{FF2B5EF4-FFF2-40B4-BE49-F238E27FC236}">
                <a16:creationId xmlns:a16="http://schemas.microsoft.com/office/drawing/2014/main" id="{F01D1834-B0AB-4921-A1FE-A066D9A8C8F4}"/>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25AB779-9D15-4A0D-BC0F-9A51A14D405D}"/>
              </a:ext>
            </a:extLst>
          </p:cNvPr>
          <p:cNvSpPr>
            <a:spLocks noGrp="1"/>
          </p:cNvSpPr>
          <p:nvPr>
            <p:ph type="sldNum" sz="quarter" idx="12"/>
          </p:nvPr>
        </p:nvSpPr>
        <p:spPr/>
        <p:txBody>
          <a:bodyPr/>
          <a:lstStyle>
            <a:lvl1pPr>
              <a:defRPr/>
            </a:lvl1pPr>
          </a:lstStyle>
          <a:p>
            <a:pPr>
              <a:defRPr/>
            </a:pPr>
            <a:fld id="{BC49AEEF-0F2D-44A0-A658-AF5C10BFD39D}" type="slidenum">
              <a:rPr lang="en-GB"/>
              <a:pPr>
                <a:defRPr/>
              </a:pPr>
              <a:t>‹#›</a:t>
            </a:fld>
            <a:endParaRPr lang="en-GB"/>
          </a:p>
        </p:txBody>
      </p:sp>
    </p:spTree>
    <p:extLst>
      <p:ext uri="{BB962C8B-B14F-4D97-AF65-F5344CB8AC3E}">
        <p14:creationId xmlns:p14="http://schemas.microsoft.com/office/powerpoint/2010/main" val="221265085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FB0180-E2B6-4CBA-8F69-E9CD70E21C3F}"/>
              </a:ext>
            </a:extLst>
          </p:cNvPr>
          <p:cNvSpPr>
            <a:spLocks noGrp="1"/>
          </p:cNvSpPr>
          <p:nvPr>
            <p:ph type="dt" sz="half" idx="10"/>
          </p:nvPr>
        </p:nvSpPr>
        <p:spPr/>
        <p:txBody>
          <a:bodyPr/>
          <a:lstStyle>
            <a:lvl1pPr>
              <a:defRPr/>
            </a:lvl1pPr>
          </a:lstStyle>
          <a:p>
            <a:pPr>
              <a:defRPr/>
            </a:pPr>
            <a:fld id="{0A869186-4923-B641-A9AF-B63B2DA06FC7}" type="datetimeFigureOut">
              <a:rPr lang="en-US"/>
              <a:pPr>
                <a:defRPr/>
              </a:pPr>
              <a:t>3/2/2021</a:t>
            </a:fld>
            <a:endParaRPr lang="en-GB"/>
          </a:p>
        </p:txBody>
      </p:sp>
      <p:sp>
        <p:nvSpPr>
          <p:cNvPr id="5" name="Footer Placeholder 4">
            <a:extLst>
              <a:ext uri="{FF2B5EF4-FFF2-40B4-BE49-F238E27FC236}">
                <a16:creationId xmlns:a16="http://schemas.microsoft.com/office/drawing/2014/main" id="{ABD6CF0E-2D2C-42DF-8348-DEEB14910518}"/>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7BDC389-EF74-459C-82CB-AB45BCB79C86}"/>
              </a:ext>
            </a:extLst>
          </p:cNvPr>
          <p:cNvSpPr>
            <a:spLocks noGrp="1"/>
          </p:cNvSpPr>
          <p:nvPr>
            <p:ph type="sldNum" sz="quarter" idx="12"/>
          </p:nvPr>
        </p:nvSpPr>
        <p:spPr/>
        <p:txBody>
          <a:bodyPr/>
          <a:lstStyle>
            <a:lvl1pPr>
              <a:defRPr/>
            </a:lvl1pPr>
          </a:lstStyle>
          <a:p>
            <a:pPr>
              <a:defRPr/>
            </a:pPr>
            <a:fld id="{90B37F21-EF0E-4A88-AE36-7E9AF5AF5AF8}" type="slidenum">
              <a:rPr lang="en-GB"/>
              <a:pPr>
                <a:defRPr/>
              </a:pPr>
              <a:t>‹#›</a:t>
            </a:fld>
            <a:endParaRPr lang="en-GB"/>
          </a:p>
        </p:txBody>
      </p:sp>
    </p:spTree>
    <p:extLst>
      <p:ext uri="{BB962C8B-B14F-4D97-AF65-F5344CB8AC3E}">
        <p14:creationId xmlns:p14="http://schemas.microsoft.com/office/powerpoint/2010/main" val="138543755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EF7F8B70-7526-44A8-8B92-113A0BA11942}"/>
              </a:ext>
            </a:extLst>
          </p:cNvPr>
          <p:cNvSpPr>
            <a:spLocks noGrp="1"/>
          </p:cNvSpPr>
          <p:nvPr>
            <p:ph type="dt" sz="half" idx="10"/>
          </p:nvPr>
        </p:nvSpPr>
        <p:spPr/>
        <p:txBody>
          <a:bodyPr/>
          <a:lstStyle>
            <a:lvl1pPr>
              <a:defRPr/>
            </a:lvl1pPr>
          </a:lstStyle>
          <a:p>
            <a:pPr>
              <a:defRPr/>
            </a:pPr>
            <a:fld id="{0A869186-4923-B641-A9AF-B63B2DA06FC7}" type="datetimeFigureOut">
              <a:rPr lang="en-US"/>
              <a:pPr>
                <a:defRPr/>
              </a:pPr>
              <a:t>3/2/2021</a:t>
            </a:fld>
            <a:endParaRPr lang="en-GB"/>
          </a:p>
        </p:txBody>
      </p:sp>
      <p:sp>
        <p:nvSpPr>
          <p:cNvPr id="6" name="Footer Placeholder 4">
            <a:extLst>
              <a:ext uri="{FF2B5EF4-FFF2-40B4-BE49-F238E27FC236}">
                <a16:creationId xmlns:a16="http://schemas.microsoft.com/office/drawing/2014/main" id="{32412F96-6425-4648-BEB5-59DEDE869415}"/>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62744E82-A76F-4424-824C-D6D0E9151FED}"/>
              </a:ext>
            </a:extLst>
          </p:cNvPr>
          <p:cNvSpPr>
            <a:spLocks noGrp="1"/>
          </p:cNvSpPr>
          <p:nvPr>
            <p:ph type="sldNum" sz="quarter" idx="12"/>
          </p:nvPr>
        </p:nvSpPr>
        <p:spPr/>
        <p:txBody>
          <a:bodyPr/>
          <a:lstStyle>
            <a:lvl1pPr>
              <a:defRPr/>
            </a:lvl1pPr>
          </a:lstStyle>
          <a:p>
            <a:pPr>
              <a:defRPr/>
            </a:pPr>
            <a:fld id="{D32DFD11-5347-451F-8F39-DACB9FD5102F}" type="slidenum">
              <a:rPr lang="en-GB"/>
              <a:pPr>
                <a:defRPr/>
              </a:pPr>
              <a:t>‹#›</a:t>
            </a:fld>
            <a:endParaRPr lang="en-GB"/>
          </a:p>
        </p:txBody>
      </p:sp>
    </p:spTree>
    <p:extLst>
      <p:ext uri="{BB962C8B-B14F-4D97-AF65-F5344CB8AC3E}">
        <p14:creationId xmlns:p14="http://schemas.microsoft.com/office/powerpoint/2010/main" val="149430250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D376B8F3-0D1F-47FC-AD83-9A085B36AD01}"/>
              </a:ext>
            </a:extLst>
          </p:cNvPr>
          <p:cNvSpPr>
            <a:spLocks noGrp="1"/>
          </p:cNvSpPr>
          <p:nvPr>
            <p:ph type="dt" sz="half" idx="10"/>
          </p:nvPr>
        </p:nvSpPr>
        <p:spPr/>
        <p:txBody>
          <a:bodyPr/>
          <a:lstStyle>
            <a:lvl1pPr>
              <a:defRPr/>
            </a:lvl1pPr>
          </a:lstStyle>
          <a:p>
            <a:pPr>
              <a:defRPr/>
            </a:pPr>
            <a:fld id="{0A869186-4923-B641-A9AF-B63B2DA06FC7}" type="datetimeFigureOut">
              <a:rPr lang="en-US"/>
              <a:pPr>
                <a:defRPr/>
              </a:pPr>
              <a:t>3/2/2021</a:t>
            </a:fld>
            <a:endParaRPr lang="en-GB"/>
          </a:p>
        </p:txBody>
      </p:sp>
      <p:sp>
        <p:nvSpPr>
          <p:cNvPr id="8" name="Footer Placeholder 4">
            <a:extLst>
              <a:ext uri="{FF2B5EF4-FFF2-40B4-BE49-F238E27FC236}">
                <a16:creationId xmlns:a16="http://schemas.microsoft.com/office/drawing/2014/main" id="{F698290A-D83A-4C13-8B8A-2EADCB537BB6}"/>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A2C8CE7C-9709-460C-ADC4-BDED1150CE4C}"/>
              </a:ext>
            </a:extLst>
          </p:cNvPr>
          <p:cNvSpPr>
            <a:spLocks noGrp="1"/>
          </p:cNvSpPr>
          <p:nvPr>
            <p:ph type="sldNum" sz="quarter" idx="12"/>
          </p:nvPr>
        </p:nvSpPr>
        <p:spPr/>
        <p:txBody>
          <a:bodyPr/>
          <a:lstStyle>
            <a:lvl1pPr>
              <a:defRPr/>
            </a:lvl1pPr>
          </a:lstStyle>
          <a:p>
            <a:pPr>
              <a:defRPr/>
            </a:pPr>
            <a:fld id="{E9BBFD60-D3A7-4A17-9A72-82C0DE7A8AA7}" type="slidenum">
              <a:rPr lang="en-GB"/>
              <a:pPr>
                <a:defRPr/>
              </a:pPr>
              <a:t>‹#›</a:t>
            </a:fld>
            <a:endParaRPr lang="en-GB"/>
          </a:p>
        </p:txBody>
      </p:sp>
    </p:spTree>
    <p:extLst>
      <p:ext uri="{BB962C8B-B14F-4D97-AF65-F5344CB8AC3E}">
        <p14:creationId xmlns:p14="http://schemas.microsoft.com/office/powerpoint/2010/main" val="170236856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DD82808A-D40E-4F78-BB45-FA513B25428A}"/>
              </a:ext>
            </a:extLst>
          </p:cNvPr>
          <p:cNvSpPr>
            <a:spLocks noGrp="1"/>
          </p:cNvSpPr>
          <p:nvPr>
            <p:ph type="dt" sz="half" idx="10"/>
          </p:nvPr>
        </p:nvSpPr>
        <p:spPr/>
        <p:txBody>
          <a:bodyPr/>
          <a:lstStyle>
            <a:lvl1pPr>
              <a:defRPr/>
            </a:lvl1pPr>
          </a:lstStyle>
          <a:p>
            <a:pPr>
              <a:defRPr/>
            </a:pPr>
            <a:fld id="{0A869186-4923-B641-A9AF-B63B2DA06FC7}" type="datetimeFigureOut">
              <a:rPr lang="en-US"/>
              <a:pPr>
                <a:defRPr/>
              </a:pPr>
              <a:t>3/2/2021</a:t>
            </a:fld>
            <a:endParaRPr lang="en-GB"/>
          </a:p>
        </p:txBody>
      </p:sp>
      <p:sp>
        <p:nvSpPr>
          <p:cNvPr id="4" name="Footer Placeholder 4">
            <a:extLst>
              <a:ext uri="{FF2B5EF4-FFF2-40B4-BE49-F238E27FC236}">
                <a16:creationId xmlns:a16="http://schemas.microsoft.com/office/drawing/2014/main" id="{B1E40E86-4AD8-425F-83B3-A1266F9CDF37}"/>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D31A6AE5-E739-42E9-B732-A357C367CA33}"/>
              </a:ext>
            </a:extLst>
          </p:cNvPr>
          <p:cNvSpPr>
            <a:spLocks noGrp="1"/>
          </p:cNvSpPr>
          <p:nvPr>
            <p:ph type="sldNum" sz="quarter" idx="12"/>
          </p:nvPr>
        </p:nvSpPr>
        <p:spPr/>
        <p:txBody>
          <a:bodyPr/>
          <a:lstStyle>
            <a:lvl1pPr>
              <a:defRPr/>
            </a:lvl1pPr>
          </a:lstStyle>
          <a:p>
            <a:pPr>
              <a:defRPr/>
            </a:pPr>
            <a:fld id="{593B9663-D2CF-4F42-B8D2-AF7CF5D2E8B6}" type="slidenum">
              <a:rPr lang="en-GB"/>
              <a:pPr>
                <a:defRPr/>
              </a:pPr>
              <a:t>‹#›</a:t>
            </a:fld>
            <a:endParaRPr lang="en-GB"/>
          </a:p>
        </p:txBody>
      </p:sp>
    </p:spTree>
    <p:extLst>
      <p:ext uri="{BB962C8B-B14F-4D97-AF65-F5344CB8AC3E}">
        <p14:creationId xmlns:p14="http://schemas.microsoft.com/office/powerpoint/2010/main" val="324274502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D399D0F-0EF8-4957-8A68-A569F5BC4896}"/>
              </a:ext>
            </a:extLst>
          </p:cNvPr>
          <p:cNvSpPr>
            <a:spLocks noGrp="1"/>
          </p:cNvSpPr>
          <p:nvPr>
            <p:ph type="dt" sz="half" idx="10"/>
          </p:nvPr>
        </p:nvSpPr>
        <p:spPr/>
        <p:txBody>
          <a:bodyPr/>
          <a:lstStyle>
            <a:lvl1pPr>
              <a:defRPr/>
            </a:lvl1pPr>
          </a:lstStyle>
          <a:p>
            <a:pPr>
              <a:defRPr/>
            </a:pPr>
            <a:fld id="{0A869186-4923-B641-A9AF-B63B2DA06FC7}" type="datetimeFigureOut">
              <a:rPr lang="en-US"/>
              <a:pPr>
                <a:defRPr/>
              </a:pPr>
              <a:t>3/2/2021</a:t>
            </a:fld>
            <a:endParaRPr lang="en-GB"/>
          </a:p>
        </p:txBody>
      </p:sp>
      <p:sp>
        <p:nvSpPr>
          <p:cNvPr id="3" name="Footer Placeholder 4">
            <a:extLst>
              <a:ext uri="{FF2B5EF4-FFF2-40B4-BE49-F238E27FC236}">
                <a16:creationId xmlns:a16="http://schemas.microsoft.com/office/drawing/2014/main" id="{C97E0279-60F2-43C2-A03F-7DC12413FBE6}"/>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6C0E949C-D93D-4F05-BF3C-D807C5444398}"/>
              </a:ext>
            </a:extLst>
          </p:cNvPr>
          <p:cNvSpPr>
            <a:spLocks noGrp="1"/>
          </p:cNvSpPr>
          <p:nvPr>
            <p:ph type="sldNum" sz="quarter" idx="12"/>
          </p:nvPr>
        </p:nvSpPr>
        <p:spPr/>
        <p:txBody>
          <a:bodyPr/>
          <a:lstStyle>
            <a:lvl1pPr>
              <a:defRPr/>
            </a:lvl1pPr>
          </a:lstStyle>
          <a:p>
            <a:pPr>
              <a:defRPr/>
            </a:pPr>
            <a:fld id="{CE87043B-B092-4101-9F17-9190F392DDC6}" type="slidenum">
              <a:rPr lang="en-GB"/>
              <a:pPr>
                <a:defRPr/>
              </a:pPr>
              <a:t>‹#›</a:t>
            </a:fld>
            <a:endParaRPr lang="en-GB"/>
          </a:p>
        </p:txBody>
      </p:sp>
    </p:spTree>
    <p:extLst>
      <p:ext uri="{BB962C8B-B14F-4D97-AF65-F5344CB8AC3E}">
        <p14:creationId xmlns:p14="http://schemas.microsoft.com/office/powerpoint/2010/main" val="292489237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6D2D62D-FEE1-4AB6-80F7-1B36A9E685E1}"/>
              </a:ext>
            </a:extLst>
          </p:cNvPr>
          <p:cNvSpPr>
            <a:spLocks noGrp="1"/>
          </p:cNvSpPr>
          <p:nvPr>
            <p:ph type="dt" sz="half" idx="10"/>
          </p:nvPr>
        </p:nvSpPr>
        <p:spPr/>
        <p:txBody>
          <a:bodyPr/>
          <a:lstStyle>
            <a:lvl1pPr>
              <a:defRPr/>
            </a:lvl1pPr>
          </a:lstStyle>
          <a:p>
            <a:pPr>
              <a:defRPr/>
            </a:pPr>
            <a:fld id="{0A869186-4923-B641-A9AF-B63B2DA06FC7}" type="datetimeFigureOut">
              <a:rPr lang="en-US"/>
              <a:pPr>
                <a:defRPr/>
              </a:pPr>
              <a:t>3/2/2021</a:t>
            </a:fld>
            <a:endParaRPr lang="en-GB"/>
          </a:p>
        </p:txBody>
      </p:sp>
      <p:sp>
        <p:nvSpPr>
          <p:cNvPr id="6" name="Footer Placeholder 4">
            <a:extLst>
              <a:ext uri="{FF2B5EF4-FFF2-40B4-BE49-F238E27FC236}">
                <a16:creationId xmlns:a16="http://schemas.microsoft.com/office/drawing/2014/main" id="{861A7DF6-AC54-481F-95CA-A30280208AB9}"/>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DEC9D5A8-BB6B-4542-B80F-480F95E079CB}"/>
              </a:ext>
            </a:extLst>
          </p:cNvPr>
          <p:cNvSpPr>
            <a:spLocks noGrp="1"/>
          </p:cNvSpPr>
          <p:nvPr>
            <p:ph type="sldNum" sz="quarter" idx="12"/>
          </p:nvPr>
        </p:nvSpPr>
        <p:spPr/>
        <p:txBody>
          <a:bodyPr/>
          <a:lstStyle>
            <a:lvl1pPr>
              <a:defRPr/>
            </a:lvl1pPr>
          </a:lstStyle>
          <a:p>
            <a:pPr>
              <a:defRPr/>
            </a:pPr>
            <a:fld id="{CCA5381D-0AC5-4496-BE6E-65B8BB6A3376}" type="slidenum">
              <a:rPr lang="en-GB"/>
              <a:pPr>
                <a:defRPr/>
              </a:pPr>
              <a:t>‹#›</a:t>
            </a:fld>
            <a:endParaRPr lang="en-GB"/>
          </a:p>
        </p:txBody>
      </p:sp>
    </p:spTree>
    <p:extLst>
      <p:ext uri="{BB962C8B-B14F-4D97-AF65-F5344CB8AC3E}">
        <p14:creationId xmlns:p14="http://schemas.microsoft.com/office/powerpoint/2010/main" val="184248338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81DEA0E-83FD-4589-A552-343CC41262E6}"/>
              </a:ext>
            </a:extLst>
          </p:cNvPr>
          <p:cNvSpPr>
            <a:spLocks noGrp="1"/>
          </p:cNvSpPr>
          <p:nvPr>
            <p:ph type="dt" sz="half" idx="10"/>
          </p:nvPr>
        </p:nvSpPr>
        <p:spPr/>
        <p:txBody>
          <a:bodyPr/>
          <a:lstStyle>
            <a:lvl1pPr>
              <a:defRPr/>
            </a:lvl1pPr>
          </a:lstStyle>
          <a:p>
            <a:pPr>
              <a:defRPr/>
            </a:pPr>
            <a:fld id="{0A869186-4923-B641-A9AF-B63B2DA06FC7}" type="datetimeFigureOut">
              <a:rPr lang="en-US"/>
              <a:pPr>
                <a:defRPr/>
              </a:pPr>
              <a:t>3/2/2021</a:t>
            </a:fld>
            <a:endParaRPr lang="en-GB"/>
          </a:p>
        </p:txBody>
      </p:sp>
      <p:sp>
        <p:nvSpPr>
          <p:cNvPr id="6" name="Footer Placeholder 4">
            <a:extLst>
              <a:ext uri="{FF2B5EF4-FFF2-40B4-BE49-F238E27FC236}">
                <a16:creationId xmlns:a16="http://schemas.microsoft.com/office/drawing/2014/main" id="{54EE295E-E4A8-4571-AC62-B9F5485120E6}"/>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E2AEBE41-D5BF-436E-9867-3B0175E46BB0}"/>
              </a:ext>
            </a:extLst>
          </p:cNvPr>
          <p:cNvSpPr>
            <a:spLocks noGrp="1"/>
          </p:cNvSpPr>
          <p:nvPr>
            <p:ph type="sldNum" sz="quarter" idx="12"/>
          </p:nvPr>
        </p:nvSpPr>
        <p:spPr/>
        <p:txBody>
          <a:bodyPr/>
          <a:lstStyle>
            <a:lvl1pPr>
              <a:defRPr/>
            </a:lvl1pPr>
          </a:lstStyle>
          <a:p>
            <a:pPr>
              <a:defRPr/>
            </a:pPr>
            <a:fld id="{7AA77FEF-603D-45BD-BE9A-09EF80074BCA}" type="slidenum">
              <a:rPr lang="en-GB"/>
              <a:pPr>
                <a:defRPr/>
              </a:pPr>
              <a:t>‹#›</a:t>
            </a:fld>
            <a:endParaRPr lang="en-GB"/>
          </a:p>
        </p:txBody>
      </p:sp>
    </p:spTree>
    <p:extLst>
      <p:ext uri="{BB962C8B-B14F-4D97-AF65-F5344CB8AC3E}">
        <p14:creationId xmlns:p14="http://schemas.microsoft.com/office/powerpoint/2010/main" val="3793461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5539"/>
            </a:lvl1pPr>
          </a:lstStyle>
          <a:p>
            <a:r>
              <a:rPr lang="en-US"/>
              <a:t>Click to edit Master title style</a:t>
            </a:r>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215"/>
            </a:lvl1pPr>
            <a:lvl2pPr marL="422041" indent="0" algn="ctr">
              <a:buNone/>
              <a:defRPr sz="1846"/>
            </a:lvl2pPr>
            <a:lvl3pPr marL="844083" indent="0" algn="ctr">
              <a:buNone/>
              <a:defRPr sz="1662"/>
            </a:lvl3pPr>
            <a:lvl4pPr marL="1266124" indent="0" algn="ctr">
              <a:buNone/>
              <a:defRPr sz="1477"/>
            </a:lvl4pPr>
            <a:lvl5pPr marL="1688165" indent="0" algn="ctr">
              <a:buNone/>
              <a:defRPr sz="1477"/>
            </a:lvl5pPr>
            <a:lvl6pPr marL="2110207" indent="0" algn="ctr">
              <a:buNone/>
              <a:defRPr sz="1477"/>
            </a:lvl6pPr>
            <a:lvl7pPr marL="2532248" indent="0" algn="ctr">
              <a:buNone/>
              <a:defRPr sz="1477"/>
            </a:lvl7pPr>
            <a:lvl8pPr marL="2954289" indent="0" algn="ctr">
              <a:buNone/>
              <a:defRPr sz="1477"/>
            </a:lvl8pPr>
            <a:lvl9pPr marL="3376331" indent="0" algn="ctr">
              <a:buNone/>
              <a:defRPr sz="1477"/>
            </a:lvl9pPr>
          </a:lstStyle>
          <a:p>
            <a:r>
              <a:rPr lang="en-US"/>
              <a:t>Click to edit Master subtitle style</a:t>
            </a:r>
          </a:p>
        </p:txBody>
      </p:sp>
    </p:spTree>
    <p:extLst>
      <p:ext uri="{BB962C8B-B14F-4D97-AF65-F5344CB8AC3E}">
        <p14:creationId xmlns:p14="http://schemas.microsoft.com/office/powerpoint/2010/main" val="349003483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9E6ECD-F2DE-4ECC-8537-FE3387C48BAE}"/>
              </a:ext>
            </a:extLst>
          </p:cNvPr>
          <p:cNvSpPr>
            <a:spLocks noGrp="1"/>
          </p:cNvSpPr>
          <p:nvPr>
            <p:ph type="dt" sz="half" idx="10"/>
          </p:nvPr>
        </p:nvSpPr>
        <p:spPr/>
        <p:txBody>
          <a:bodyPr/>
          <a:lstStyle>
            <a:lvl1pPr>
              <a:defRPr/>
            </a:lvl1pPr>
          </a:lstStyle>
          <a:p>
            <a:pPr>
              <a:defRPr/>
            </a:pPr>
            <a:fld id="{0A869186-4923-B641-A9AF-B63B2DA06FC7}" type="datetimeFigureOut">
              <a:rPr lang="en-US"/>
              <a:pPr>
                <a:defRPr/>
              </a:pPr>
              <a:t>3/2/2021</a:t>
            </a:fld>
            <a:endParaRPr lang="en-GB"/>
          </a:p>
        </p:txBody>
      </p:sp>
      <p:sp>
        <p:nvSpPr>
          <p:cNvPr id="5" name="Footer Placeholder 4">
            <a:extLst>
              <a:ext uri="{FF2B5EF4-FFF2-40B4-BE49-F238E27FC236}">
                <a16:creationId xmlns:a16="http://schemas.microsoft.com/office/drawing/2014/main" id="{137302A5-2B2F-468E-9DAA-5194AF1B909E}"/>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AA74F9A-812F-4059-A581-FDE77FD0E76B}"/>
              </a:ext>
            </a:extLst>
          </p:cNvPr>
          <p:cNvSpPr>
            <a:spLocks noGrp="1"/>
          </p:cNvSpPr>
          <p:nvPr>
            <p:ph type="sldNum" sz="quarter" idx="12"/>
          </p:nvPr>
        </p:nvSpPr>
        <p:spPr/>
        <p:txBody>
          <a:bodyPr/>
          <a:lstStyle>
            <a:lvl1pPr>
              <a:defRPr/>
            </a:lvl1pPr>
          </a:lstStyle>
          <a:p>
            <a:pPr>
              <a:defRPr/>
            </a:pPr>
            <a:fld id="{3187BE7B-6D47-4EC4-9240-801B6CC95A03}" type="slidenum">
              <a:rPr lang="en-GB"/>
              <a:pPr>
                <a:defRPr/>
              </a:pPr>
              <a:t>‹#›</a:t>
            </a:fld>
            <a:endParaRPr lang="en-GB"/>
          </a:p>
        </p:txBody>
      </p:sp>
    </p:spTree>
    <p:extLst>
      <p:ext uri="{BB962C8B-B14F-4D97-AF65-F5344CB8AC3E}">
        <p14:creationId xmlns:p14="http://schemas.microsoft.com/office/powerpoint/2010/main" val="166052200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E92C24-9BD3-412E-A5A5-1C2872EED7C0}"/>
              </a:ext>
            </a:extLst>
          </p:cNvPr>
          <p:cNvSpPr>
            <a:spLocks noGrp="1"/>
          </p:cNvSpPr>
          <p:nvPr>
            <p:ph type="dt" sz="half" idx="10"/>
          </p:nvPr>
        </p:nvSpPr>
        <p:spPr/>
        <p:txBody>
          <a:bodyPr/>
          <a:lstStyle>
            <a:lvl1pPr>
              <a:defRPr/>
            </a:lvl1pPr>
          </a:lstStyle>
          <a:p>
            <a:pPr>
              <a:defRPr/>
            </a:pPr>
            <a:fld id="{0A869186-4923-B641-A9AF-B63B2DA06FC7}" type="datetimeFigureOut">
              <a:rPr lang="en-US"/>
              <a:pPr>
                <a:defRPr/>
              </a:pPr>
              <a:t>3/2/2021</a:t>
            </a:fld>
            <a:endParaRPr lang="en-GB"/>
          </a:p>
        </p:txBody>
      </p:sp>
      <p:sp>
        <p:nvSpPr>
          <p:cNvPr id="5" name="Footer Placeholder 4">
            <a:extLst>
              <a:ext uri="{FF2B5EF4-FFF2-40B4-BE49-F238E27FC236}">
                <a16:creationId xmlns:a16="http://schemas.microsoft.com/office/drawing/2014/main" id="{3CF1330B-0AB5-4640-BA50-7D99BFC360BA}"/>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6B07490-A29B-4EB7-9020-A42EDA6C0482}"/>
              </a:ext>
            </a:extLst>
          </p:cNvPr>
          <p:cNvSpPr>
            <a:spLocks noGrp="1"/>
          </p:cNvSpPr>
          <p:nvPr>
            <p:ph type="sldNum" sz="quarter" idx="12"/>
          </p:nvPr>
        </p:nvSpPr>
        <p:spPr/>
        <p:txBody>
          <a:bodyPr/>
          <a:lstStyle>
            <a:lvl1pPr>
              <a:defRPr/>
            </a:lvl1pPr>
          </a:lstStyle>
          <a:p>
            <a:pPr>
              <a:defRPr/>
            </a:pPr>
            <a:fld id="{388CD80B-5B12-4B13-AA69-FA186EDCBD50}" type="slidenum">
              <a:rPr lang="en-GB"/>
              <a:pPr>
                <a:defRPr/>
              </a:pPr>
              <a:t>‹#›</a:t>
            </a:fld>
            <a:endParaRPr lang="en-GB"/>
          </a:p>
        </p:txBody>
      </p:sp>
    </p:spTree>
    <p:extLst>
      <p:ext uri="{BB962C8B-B14F-4D97-AF65-F5344CB8AC3E}">
        <p14:creationId xmlns:p14="http://schemas.microsoft.com/office/powerpoint/2010/main" val="303765452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81593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685800" y="3886200"/>
            <a:ext cx="6400800" cy="1752600"/>
          </a:xfrm>
        </p:spPr>
        <p:txBody>
          <a:bodyPr/>
          <a:lstStyle>
            <a:lvl1pPr marL="0" indent="0" algn="l">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a:t>Click to edit Master subtitle style</a:t>
            </a:r>
          </a:p>
        </p:txBody>
      </p:sp>
      <p:sp>
        <p:nvSpPr>
          <p:cNvPr id="4" name="Footer Placeholder 4">
            <a:extLst>
              <a:ext uri="{FF2B5EF4-FFF2-40B4-BE49-F238E27FC236}">
                <a16:creationId xmlns:a16="http://schemas.microsoft.com/office/drawing/2014/main" id="{CF292862-6EBB-48C5-8F49-1DBD8CE9A65E}"/>
              </a:ext>
            </a:extLst>
          </p:cNvPr>
          <p:cNvSpPr>
            <a:spLocks noGrp="1"/>
          </p:cNvSpPr>
          <p:nvPr>
            <p:ph type="ftr" sz="quarter" idx="10"/>
          </p:nvPr>
        </p:nvSpPr>
        <p:spPr>
          <a:xfrm>
            <a:off x="228600" y="6356350"/>
            <a:ext cx="6553200" cy="365125"/>
          </a:xfrm>
          <a:prstGeom prst="rect">
            <a:avLst/>
          </a:prstGeom>
        </p:spPr>
        <p:txBody>
          <a:bodyPr lIns="91429" tIns="45714" rIns="91429" bIns="45714"/>
          <a:lstStyle>
            <a:lvl1pPr>
              <a:defRPr dirty="0">
                <a:solidFill>
                  <a:srgbClr val="000000">
                    <a:lumMod val="50000"/>
                    <a:lumOff val="50000"/>
                  </a:srgbClr>
                </a:solidFill>
                <a:latin typeface="Segoe UI"/>
              </a:defRPr>
            </a:lvl1pPr>
          </a:lstStyle>
          <a:p>
            <a:pPr>
              <a:defRPr/>
            </a:pPr>
            <a:endParaRPr lang="en-US"/>
          </a:p>
        </p:txBody>
      </p:sp>
      <p:sp>
        <p:nvSpPr>
          <p:cNvPr id="5" name="Slide Number Placeholder 5">
            <a:extLst>
              <a:ext uri="{FF2B5EF4-FFF2-40B4-BE49-F238E27FC236}">
                <a16:creationId xmlns:a16="http://schemas.microsoft.com/office/drawing/2014/main" id="{A9D7B03F-6B8B-4D2E-B72A-8D450F17BA48}"/>
              </a:ext>
            </a:extLst>
          </p:cNvPr>
          <p:cNvSpPr>
            <a:spLocks noGrp="1"/>
          </p:cNvSpPr>
          <p:nvPr>
            <p:ph type="sldNum" sz="quarter" idx="11"/>
          </p:nvPr>
        </p:nvSpPr>
        <p:spPr>
          <a:xfrm>
            <a:off x="6781800" y="6362700"/>
            <a:ext cx="457200" cy="365125"/>
          </a:xfrm>
          <a:prstGeom prst="rect">
            <a:avLst/>
          </a:prstGeom>
        </p:spPr>
        <p:txBody>
          <a:bodyPr lIns="91429" tIns="45714" rIns="91429" bIns="45714"/>
          <a:lstStyle>
            <a:lvl1pPr>
              <a:defRPr>
                <a:solidFill>
                  <a:srgbClr val="000000">
                    <a:tint val="75000"/>
                  </a:srgbClr>
                </a:solidFill>
                <a:latin typeface="Segoe UI"/>
              </a:defRPr>
            </a:lvl1pPr>
          </a:lstStyle>
          <a:p>
            <a:pPr>
              <a:defRPr/>
            </a:pPr>
            <a:fld id="{66C03DED-4C7C-467C-8748-2F62D9CC3911}" type="slidenum">
              <a:rPr lang="en-US"/>
              <a:pPr>
                <a:defRPr/>
              </a:pPr>
              <a:t>‹#›</a:t>
            </a:fld>
            <a:endParaRPr lang="en-US" dirty="0"/>
          </a:p>
        </p:txBody>
      </p:sp>
    </p:spTree>
    <p:extLst>
      <p:ext uri="{BB962C8B-B14F-4D97-AF65-F5344CB8AC3E}">
        <p14:creationId xmlns:p14="http://schemas.microsoft.com/office/powerpoint/2010/main" val="101752662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565149"/>
          </a:xfrm>
        </p:spPr>
        <p:txBody>
          <a:bodyPr/>
          <a:lstStyle/>
          <a:p>
            <a:r>
              <a:rPr lang="en-US" dirty="0"/>
              <a:t>Click to edit Master title style</a:t>
            </a:r>
          </a:p>
        </p:txBody>
      </p:sp>
      <p:sp>
        <p:nvSpPr>
          <p:cNvPr id="3" name="Content Placeholder 2"/>
          <p:cNvSpPr>
            <a:spLocks noGrp="1"/>
          </p:cNvSpPr>
          <p:nvPr>
            <p:ph idx="1"/>
          </p:nvPr>
        </p:nvSpPr>
        <p:spPr>
          <a:xfrm>
            <a:off x="228600" y="914401"/>
            <a:ext cx="8686800" cy="52344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a:extLst>
              <a:ext uri="{FF2B5EF4-FFF2-40B4-BE49-F238E27FC236}">
                <a16:creationId xmlns:a16="http://schemas.microsoft.com/office/drawing/2014/main" id="{35121826-42B8-4582-A908-DA6DF7F9314D}"/>
              </a:ext>
            </a:extLst>
          </p:cNvPr>
          <p:cNvSpPr>
            <a:spLocks noGrp="1"/>
          </p:cNvSpPr>
          <p:nvPr>
            <p:ph type="ftr" sz="quarter" idx="10"/>
          </p:nvPr>
        </p:nvSpPr>
        <p:spPr>
          <a:xfrm>
            <a:off x="228600" y="6356350"/>
            <a:ext cx="6553200" cy="365125"/>
          </a:xfrm>
          <a:prstGeom prst="rect">
            <a:avLst/>
          </a:prstGeom>
        </p:spPr>
        <p:txBody>
          <a:bodyPr lIns="91429" tIns="45714" rIns="91429" bIns="45714"/>
          <a:lstStyle>
            <a:lvl1pPr>
              <a:defRPr dirty="0">
                <a:solidFill>
                  <a:srgbClr val="000000">
                    <a:lumMod val="50000"/>
                    <a:lumOff val="50000"/>
                  </a:srgbClr>
                </a:solidFill>
                <a:latin typeface="Segoe UI"/>
              </a:defRPr>
            </a:lvl1pPr>
          </a:lstStyle>
          <a:p>
            <a:pPr>
              <a:defRPr/>
            </a:pPr>
            <a:endParaRPr lang="en-US"/>
          </a:p>
        </p:txBody>
      </p:sp>
      <p:sp>
        <p:nvSpPr>
          <p:cNvPr id="5" name="Slide Number Placeholder 5">
            <a:extLst>
              <a:ext uri="{FF2B5EF4-FFF2-40B4-BE49-F238E27FC236}">
                <a16:creationId xmlns:a16="http://schemas.microsoft.com/office/drawing/2014/main" id="{EE546A31-3319-48F9-B367-3F45743E9F83}"/>
              </a:ext>
            </a:extLst>
          </p:cNvPr>
          <p:cNvSpPr>
            <a:spLocks noGrp="1"/>
          </p:cNvSpPr>
          <p:nvPr>
            <p:ph type="sldNum" sz="quarter" idx="11"/>
          </p:nvPr>
        </p:nvSpPr>
        <p:spPr>
          <a:xfrm>
            <a:off x="8458200" y="6356350"/>
            <a:ext cx="457200" cy="365125"/>
          </a:xfrm>
          <a:prstGeom prst="rect">
            <a:avLst/>
          </a:prstGeom>
        </p:spPr>
        <p:txBody>
          <a:bodyPr lIns="91429" tIns="45714" rIns="91429" bIns="45714"/>
          <a:lstStyle>
            <a:lvl1pPr>
              <a:defRPr>
                <a:solidFill>
                  <a:srgbClr val="000000">
                    <a:tint val="75000"/>
                  </a:srgbClr>
                </a:solidFill>
                <a:latin typeface="Segoe UI"/>
              </a:defRPr>
            </a:lvl1pPr>
          </a:lstStyle>
          <a:p>
            <a:pPr>
              <a:defRPr/>
            </a:pPr>
            <a:fld id="{444CAC41-2CF3-4854-AE96-35F65A32FD15}" type="slidenum">
              <a:rPr lang="en-US"/>
              <a:pPr>
                <a:defRPr/>
              </a:pPr>
              <a:t>‹#›</a:t>
            </a:fld>
            <a:endParaRPr lang="en-US" dirty="0"/>
          </a:p>
        </p:txBody>
      </p:sp>
    </p:spTree>
    <p:extLst>
      <p:ext uri="{BB962C8B-B14F-4D97-AF65-F5344CB8AC3E}">
        <p14:creationId xmlns:p14="http://schemas.microsoft.com/office/powerpoint/2010/main" val="173949306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a:t>Click to edit Master text styles</a:t>
            </a:r>
          </a:p>
        </p:txBody>
      </p:sp>
      <p:sp>
        <p:nvSpPr>
          <p:cNvPr id="4" name="Footer Placeholder 4">
            <a:extLst>
              <a:ext uri="{FF2B5EF4-FFF2-40B4-BE49-F238E27FC236}">
                <a16:creationId xmlns:a16="http://schemas.microsoft.com/office/drawing/2014/main" id="{9B0D8924-481C-435A-A05F-6B508D6E1038}"/>
              </a:ext>
            </a:extLst>
          </p:cNvPr>
          <p:cNvSpPr>
            <a:spLocks noGrp="1"/>
          </p:cNvSpPr>
          <p:nvPr>
            <p:ph type="ftr" sz="quarter" idx="10"/>
          </p:nvPr>
        </p:nvSpPr>
        <p:spPr>
          <a:xfrm>
            <a:off x="228600" y="6356350"/>
            <a:ext cx="6553200" cy="365125"/>
          </a:xfrm>
          <a:prstGeom prst="rect">
            <a:avLst/>
          </a:prstGeom>
        </p:spPr>
        <p:txBody>
          <a:bodyPr lIns="91429" tIns="45714" rIns="91429" bIns="45714"/>
          <a:lstStyle>
            <a:lvl1pPr>
              <a:defRPr dirty="0">
                <a:solidFill>
                  <a:srgbClr val="000000">
                    <a:lumMod val="50000"/>
                    <a:lumOff val="50000"/>
                  </a:srgbClr>
                </a:solidFill>
                <a:latin typeface="Segoe UI"/>
              </a:defRPr>
            </a:lvl1pPr>
          </a:lstStyle>
          <a:p>
            <a:pPr>
              <a:defRPr/>
            </a:pPr>
            <a:endParaRPr lang="en-US"/>
          </a:p>
        </p:txBody>
      </p:sp>
      <p:sp>
        <p:nvSpPr>
          <p:cNvPr id="5" name="Slide Number Placeholder 5">
            <a:extLst>
              <a:ext uri="{FF2B5EF4-FFF2-40B4-BE49-F238E27FC236}">
                <a16:creationId xmlns:a16="http://schemas.microsoft.com/office/drawing/2014/main" id="{CA141101-B8F7-4BBC-B44C-8D1E73551898}"/>
              </a:ext>
            </a:extLst>
          </p:cNvPr>
          <p:cNvSpPr>
            <a:spLocks noGrp="1"/>
          </p:cNvSpPr>
          <p:nvPr>
            <p:ph type="sldNum" sz="quarter" idx="11"/>
          </p:nvPr>
        </p:nvSpPr>
        <p:spPr>
          <a:xfrm>
            <a:off x="6781800" y="6362700"/>
            <a:ext cx="457200" cy="365125"/>
          </a:xfrm>
          <a:prstGeom prst="rect">
            <a:avLst/>
          </a:prstGeom>
        </p:spPr>
        <p:txBody>
          <a:bodyPr lIns="91429" tIns="45714" rIns="91429" bIns="45714"/>
          <a:lstStyle>
            <a:lvl1pPr>
              <a:defRPr>
                <a:solidFill>
                  <a:srgbClr val="000000">
                    <a:tint val="75000"/>
                  </a:srgbClr>
                </a:solidFill>
                <a:latin typeface="Segoe UI"/>
              </a:defRPr>
            </a:lvl1pPr>
          </a:lstStyle>
          <a:p>
            <a:pPr>
              <a:defRPr/>
            </a:pPr>
            <a:fld id="{D307EC74-851C-4667-96D7-5B9BA8C84545}" type="slidenum">
              <a:rPr lang="en-US"/>
              <a:pPr>
                <a:defRPr/>
              </a:pPr>
              <a:t>‹#›</a:t>
            </a:fld>
            <a:endParaRPr lang="en-US" dirty="0"/>
          </a:p>
        </p:txBody>
      </p:sp>
    </p:spTree>
    <p:extLst>
      <p:ext uri="{BB962C8B-B14F-4D97-AF65-F5344CB8AC3E}">
        <p14:creationId xmlns:p14="http://schemas.microsoft.com/office/powerpoint/2010/main" val="418229847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219200"/>
            <a:ext cx="4038600" cy="5105400"/>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72000" y="1219200"/>
            <a:ext cx="4343400" cy="5105400"/>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5">
            <a:extLst>
              <a:ext uri="{FF2B5EF4-FFF2-40B4-BE49-F238E27FC236}">
                <a16:creationId xmlns:a16="http://schemas.microsoft.com/office/drawing/2014/main" id="{6F3D218F-3647-4347-8465-64D8C6529E55}"/>
              </a:ext>
            </a:extLst>
          </p:cNvPr>
          <p:cNvSpPr>
            <a:spLocks noGrp="1"/>
          </p:cNvSpPr>
          <p:nvPr>
            <p:ph type="ftr" sz="quarter" idx="10"/>
          </p:nvPr>
        </p:nvSpPr>
        <p:spPr>
          <a:xfrm>
            <a:off x="228600" y="6356350"/>
            <a:ext cx="6553200" cy="365125"/>
          </a:xfrm>
          <a:prstGeom prst="rect">
            <a:avLst/>
          </a:prstGeom>
        </p:spPr>
        <p:txBody>
          <a:bodyPr lIns="91429" tIns="45714" rIns="91429" bIns="45714"/>
          <a:lstStyle>
            <a:lvl1pPr>
              <a:defRPr dirty="0">
                <a:solidFill>
                  <a:srgbClr val="000000">
                    <a:lumMod val="50000"/>
                    <a:lumOff val="50000"/>
                  </a:srgbClr>
                </a:solidFill>
                <a:latin typeface="Segoe UI"/>
              </a:defRPr>
            </a:lvl1pPr>
          </a:lstStyle>
          <a:p>
            <a:pPr>
              <a:defRPr/>
            </a:pPr>
            <a:endParaRPr lang="en-US"/>
          </a:p>
        </p:txBody>
      </p:sp>
      <p:sp>
        <p:nvSpPr>
          <p:cNvPr id="6" name="Slide Number Placeholder 6">
            <a:extLst>
              <a:ext uri="{FF2B5EF4-FFF2-40B4-BE49-F238E27FC236}">
                <a16:creationId xmlns:a16="http://schemas.microsoft.com/office/drawing/2014/main" id="{A8351910-802B-43F3-A5B8-329915F58389}"/>
              </a:ext>
            </a:extLst>
          </p:cNvPr>
          <p:cNvSpPr>
            <a:spLocks noGrp="1"/>
          </p:cNvSpPr>
          <p:nvPr>
            <p:ph type="sldNum" sz="quarter" idx="11"/>
          </p:nvPr>
        </p:nvSpPr>
        <p:spPr>
          <a:xfrm>
            <a:off x="6781800" y="6362700"/>
            <a:ext cx="457200" cy="365125"/>
          </a:xfrm>
          <a:prstGeom prst="rect">
            <a:avLst/>
          </a:prstGeom>
        </p:spPr>
        <p:txBody>
          <a:bodyPr lIns="91429" tIns="45714" rIns="91429" bIns="45714"/>
          <a:lstStyle>
            <a:lvl1pPr>
              <a:defRPr>
                <a:solidFill>
                  <a:srgbClr val="000000">
                    <a:tint val="75000"/>
                  </a:srgbClr>
                </a:solidFill>
                <a:latin typeface="Segoe UI"/>
              </a:defRPr>
            </a:lvl1pPr>
          </a:lstStyle>
          <a:p>
            <a:pPr>
              <a:defRPr/>
            </a:pPr>
            <a:fld id="{B58147E5-8D24-4A8A-9DE2-86A78286F986}" type="slidenum">
              <a:rPr lang="en-US"/>
              <a:pPr>
                <a:defRPr/>
              </a:pPr>
              <a:t>‹#›</a:t>
            </a:fld>
            <a:endParaRPr lang="en-US" dirty="0"/>
          </a:p>
        </p:txBody>
      </p:sp>
    </p:spTree>
    <p:extLst>
      <p:ext uri="{BB962C8B-B14F-4D97-AF65-F5344CB8AC3E}">
        <p14:creationId xmlns:p14="http://schemas.microsoft.com/office/powerpoint/2010/main" val="54485639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1295400"/>
            <a:ext cx="4040188" cy="639762"/>
          </a:xfrm>
        </p:spPr>
        <p:txBody>
          <a:bodyPr>
            <a:normAutofit/>
          </a:bodyPr>
          <a:lstStyle>
            <a:lvl1pPr marL="0" indent="0">
              <a:buNone/>
              <a:defRPr sz="1600" b="1">
                <a:solidFill>
                  <a:schemeClr val="accent2">
                    <a:lumMod val="60000"/>
                    <a:lumOff val="40000"/>
                  </a:schemeClr>
                </a:solidFill>
              </a:defRPr>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28601" y="1935162"/>
            <a:ext cx="4040188" cy="3951288"/>
          </a:xfrm>
        </p:spPr>
        <p:txBody>
          <a:bodyPr>
            <a:normAutofit/>
          </a:bodyPr>
          <a:lstStyle>
            <a:lvl1pPr>
              <a:defRPr sz="16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295400"/>
            <a:ext cx="4041775" cy="639762"/>
          </a:xfrm>
        </p:spPr>
        <p:txBody>
          <a:bodyPr>
            <a:normAutofit/>
          </a:bodyPr>
          <a:lstStyle>
            <a:lvl1pPr marL="0" indent="0">
              <a:buNone/>
              <a:defRPr sz="1600" b="1">
                <a:solidFill>
                  <a:schemeClr val="accent2">
                    <a:lumMod val="60000"/>
                    <a:lumOff val="40000"/>
                  </a:schemeClr>
                </a:solidFill>
              </a:defRPr>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935162"/>
            <a:ext cx="4041775" cy="3951288"/>
          </a:xfrm>
        </p:spPr>
        <p:txBody>
          <a:bodyPr>
            <a:normAutofit/>
          </a:bodyPr>
          <a:lstStyle>
            <a:lvl1pPr>
              <a:defRPr sz="16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7">
            <a:extLst>
              <a:ext uri="{FF2B5EF4-FFF2-40B4-BE49-F238E27FC236}">
                <a16:creationId xmlns:a16="http://schemas.microsoft.com/office/drawing/2014/main" id="{2C8E30FA-110A-484A-94D5-D6F0A2389093}"/>
              </a:ext>
            </a:extLst>
          </p:cNvPr>
          <p:cNvSpPr>
            <a:spLocks noGrp="1"/>
          </p:cNvSpPr>
          <p:nvPr>
            <p:ph type="ftr" sz="quarter" idx="10"/>
          </p:nvPr>
        </p:nvSpPr>
        <p:spPr>
          <a:xfrm>
            <a:off x="228600" y="6356350"/>
            <a:ext cx="6553200" cy="365125"/>
          </a:xfrm>
          <a:prstGeom prst="rect">
            <a:avLst/>
          </a:prstGeom>
        </p:spPr>
        <p:txBody>
          <a:bodyPr lIns="91429" tIns="45714" rIns="91429" bIns="45714"/>
          <a:lstStyle>
            <a:lvl1pPr>
              <a:defRPr dirty="0">
                <a:solidFill>
                  <a:srgbClr val="000000">
                    <a:lumMod val="50000"/>
                    <a:lumOff val="50000"/>
                  </a:srgbClr>
                </a:solidFill>
                <a:latin typeface="Segoe UI"/>
              </a:defRPr>
            </a:lvl1pPr>
          </a:lstStyle>
          <a:p>
            <a:pPr>
              <a:defRPr/>
            </a:pPr>
            <a:endParaRPr lang="en-US"/>
          </a:p>
        </p:txBody>
      </p:sp>
      <p:sp>
        <p:nvSpPr>
          <p:cNvPr id="8" name="Slide Number Placeholder 8">
            <a:extLst>
              <a:ext uri="{FF2B5EF4-FFF2-40B4-BE49-F238E27FC236}">
                <a16:creationId xmlns:a16="http://schemas.microsoft.com/office/drawing/2014/main" id="{2BA877C8-ACE6-46BB-AA56-38DDFBE3DA3A}"/>
              </a:ext>
            </a:extLst>
          </p:cNvPr>
          <p:cNvSpPr>
            <a:spLocks noGrp="1"/>
          </p:cNvSpPr>
          <p:nvPr>
            <p:ph type="sldNum" sz="quarter" idx="11"/>
          </p:nvPr>
        </p:nvSpPr>
        <p:spPr>
          <a:xfrm>
            <a:off x="6781800" y="6362700"/>
            <a:ext cx="457200" cy="365125"/>
          </a:xfrm>
          <a:prstGeom prst="rect">
            <a:avLst/>
          </a:prstGeom>
        </p:spPr>
        <p:txBody>
          <a:bodyPr lIns="91429" tIns="45714" rIns="91429" bIns="45714"/>
          <a:lstStyle>
            <a:lvl1pPr>
              <a:defRPr>
                <a:solidFill>
                  <a:srgbClr val="000000">
                    <a:tint val="75000"/>
                  </a:srgbClr>
                </a:solidFill>
                <a:latin typeface="Segoe UI"/>
              </a:defRPr>
            </a:lvl1pPr>
          </a:lstStyle>
          <a:p>
            <a:pPr>
              <a:defRPr/>
            </a:pPr>
            <a:fld id="{4260861C-0F65-48D1-B4C2-94AE56230109}" type="slidenum">
              <a:rPr lang="en-US"/>
              <a:pPr>
                <a:defRPr/>
              </a:pPr>
              <a:t>‹#›</a:t>
            </a:fld>
            <a:endParaRPr lang="en-US" dirty="0"/>
          </a:p>
        </p:txBody>
      </p:sp>
    </p:spTree>
    <p:extLst>
      <p:ext uri="{BB962C8B-B14F-4D97-AF65-F5344CB8AC3E}">
        <p14:creationId xmlns:p14="http://schemas.microsoft.com/office/powerpoint/2010/main" val="235380185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3">
            <a:extLst>
              <a:ext uri="{FF2B5EF4-FFF2-40B4-BE49-F238E27FC236}">
                <a16:creationId xmlns:a16="http://schemas.microsoft.com/office/drawing/2014/main" id="{8020EBC9-3F4A-4B67-AEB1-65B73A13D8CD}"/>
              </a:ext>
            </a:extLst>
          </p:cNvPr>
          <p:cNvSpPr>
            <a:spLocks noGrp="1"/>
          </p:cNvSpPr>
          <p:nvPr>
            <p:ph type="ftr" sz="quarter" idx="10"/>
          </p:nvPr>
        </p:nvSpPr>
        <p:spPr>
          <a:xfrm>
            <a:off x="228600" y="6356350"/>
            <a:ext cx="6553200" cy="365125"/>
          </a:xfrm>
          <a:prstGeom prst="rect">
            <a:avLst/>
          </a:prstGeom>
        </p:spPr>
        <p:txBody>
          <a:bodyPr lIns="91429" tIns="45714" rIns="91429" bIns="45714"/>
          <a:lstStyle>
            <a:lvl1pPr>
              <a:defRPr dirty="0">
                <a:solidFill>
                  <a:srgbClr val="000000">
                    <a:lumMod val="50000"/>
                    <a:lumOff val="50000"/>
                  </a:srgbClr>
                </a:solidFill>
                <a:latin typeface="Segoe UI"/>
              </a:defRPr>
            </a:lvl1pPr>
          </a:lstStyle>
          <a:p>
            <a:pPr>
              <a:defRPr/>
            </a:pPr>
            <a:endParaRPr lang="en-US"/>
          </a:p>
        </p:txBody>
      </p:sp>
      <p:sp>
        <p:nvSpPr>
          <p:cNvPr id="4" name="Slide Number Placeholder 4">
            <a:extLst>
              <a:ext uri="{FF2B5EF4-FFF2-40B4-BE49-F238E27FC236}">
                <a16:creationId xmlns:a16="http://schemas.microsoft.com/office/drawing/2014/main" id="{6715E0FA-8D7E-4C0B-B8BD-5CFCB82CF624}"/>
              </a:ext>
            </a:extLst>
          </p:cNvPr>
          <p:cNvSpPr>
            <a:spLocks noGrp="1"/>
          </p:cNvSpPr>
          <p:nvPr>
            <p:ph type="sldNum" sz="quarter" idx="11"/>
          </p:nvPr>
        </p:nvSpPr>
        <p:spPr>
          <a:xfrm>
            <a:off x="6781800" y="6362700"/>
            <a:ext cx="457200" cy="365125"/>
          </a:xfrm>
          <a:prstGeom prst="rect">
            <a:avLst/>
          </a:prstGeom>
        </p:spPr>
        <p:txBody>
          <a:bodyPr lIns="91429" tIns="45714" rIns="91429" bIns="45714"/>
          <a:lstStyle>
            <a:lvl1pPr>
              <a:defRPr>
                <a:solidFill>
                  <a:srgbClr val="000000">
                    <a:tint val="75000"/>
                  </a:srgbClr>
                </a:solidFill>
                <a:latin typeface="Segoe UI"/>
              </a:defRPr>
            </a:lvl1pPr>
          </a:lstStyle>
          <a:p>
            <a:pPr>
              <a:defRPr/>
            </a:pPr>
            <a:fld id="{60418456-3B41-4EF5-8F5D-AC94C4B620AC}" type="slidenum">
              <a:rPr lang="en-US"/>
              <a:pPr>
                <a:defRPr/>
              </a:pPr>
              <a:t>‹#›</a:t>
            </a:fld>
            <a:endParaRPr lang="en-US" dirty="0"/>
          </a:p>
        </p:txBody>
      </p:sp>
    </p:spTree>
    <p:extLst>
      <p:ext uri="{BB962C8B-B14F-4D97-AF65-F5344CB8AC3E}">
        <p14:creationId xmlns:p14="http://schemas.microsoft.com/office/powerpoint/2010/main" val="136671561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B4C8BE7A-52DF-439F-B2F5-3E83A3C01F60}"/>
              </a:ext>
            </a:extLst>
          </p:cNvPr>
          <p:cNvSpPr>
            <a:spLocks noGrp="1"/>
          </p:cNvSpPr>
          <p:nvPr>
            <p:ph type="ftr" sz="quarter" idx="10"/>
          </p:nvPr>
        </p:nvSpPr>
        <p:spPr>
          <a:xfrm>
            <a:off x="228600" y="6356350"/>
            <a:ext cx="6553200" cy="365125"/>
          </a:xfrm>
          <a:prstGeom prst="rect">
            <a:avLst/>
          </a:prstGeom>
        </p:spPr>
        <p:txBody>
          <a:bodyPr lIns="91429" tIns="45714" rIns="91429" bIns="45714"/>
          <a:lstStyle>
            <a:lvl1pPr>
              <a:defRPr dirty="0">
                <a:solidFill>
                  <a:srgbClr val="000000">
                    <a:lumMod val="50000"/>
                    <a:lumOff val="50000"/>
                  </a:srgbClr>
                </a:solidFill>
                <a:latin typeface="Segoe UI"/>
              </a:defRPr>
            </a:lvl1pPr>
          </a:lstStyle>
          <a:p>
            <a:pPr>
              <a:defRPr/>
            </a:pPr>
            <a:endParaRPr lang="en-US"/>
          </a:p>
        </p:txBody>
      </p:sp>
      <p:sp>
        <p:nvSpPr>
          <p:cNvPr id="3" name="Slide Number Placeholder 3">
            <a:extLst>
              <a:ext uri="{FF2B5EF4-FFF2-40B4-BE49-F238E27FC236}">
                <a16:creationId xmlns:a16="http://schemas.microsoft.com/office/drawing/2014/main" id="{3954C9D8-B68E-4C57-AFC5-21D26E0EDEA8}"/>
              </a:ext>
            </a:extLst>
          </p:cNvPr>
          <p:cNvSpPr>
            <a:spLocks noGrp="1"/>
          </p:cNvSpPr>
          <p:nvPr>
            <p:ph type="sldNum" sz="quarter" idx="11"/>
          </p:nvPr>
        </p:nvSpPr>
        <p:spPr>
          <a:xfrm>
            <a:off x="6781800" y="6362700"/>
            <a:ext cx="457200" cy="365125"/>
          </a:xfrm>
          <a:prstGeom prst="rect">
            <a:avLst/>
          </a:prstGeom>
        </p:spPr>
        <p:txBody>
          <a:bodyPr lIns="91429" tIns="45714" rIns="91429" bIns="45714"/>
          <a:lstStyle>
            <a:lvl1pPr>
              <a:defRPr>
                <a:solidFill>
                  <a:srgbClr val="000000">
                    <a:tint val="75000"/>
                  </a:srgbClr>
                </a:solidFill>
                <a:latin typeface="Segoe UI"/>
              </a:defRPr>
            </a:lvl1pPr>
          </a:lstStyle>
          <a:p>
            <a:pPr>
              <a:defRPr/>
            </a:pPr>
            <a:fld id="{463D4BD4-1ABA-46D6-9AB4-2F18507EE020}" type="slidenum">
              <a:rPr lang="en-US"/>
              <a:pPr>
                <a:defRPr/>
              </a:pPr>
              <a:t>‹#›</a:t>
            </a:fld>
            <a:endParaRPr lang="en-US" dirty="0"/>
          </a:p>
        </p:txBody>
      </p:sp>
    </p:spTree>
    <p:extLst>
      <p:ext uri="{BB962C8B-B14F-4D97-AF65-F5344CB8AC3E}">
        <p14:creationId xmlns:p14="http://schemas.microsoft.com/office/powerpoint/2010/main" val="2138579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6"/>
            <a:ext cx="7886700" cy="653778"/>
          </a:xfrm>
        </p:spPr>
        <p:txBody>
          <a:bodyPr/>
          <a:lstStyle>
            <a:lvl1pPr>
              <a:defRPr sz="2215" b="0" i="0">
                <a:latin typeface="+mn-lt"/>
              </a:defRPr>
            </a:lvl1pPr>
          </a:lstStyle>
          <a:p>
            <a:r>
              <a:rPr lang="en-US" dirty="0"/>
              <a:t>Click to edit Master title style</a:t>
            </a:r>
          </a:p>
        </p:txBody>
      </p:sp>
      <p:sp>
        <p:nvSpPr>
          <p:cNvPr id="3" name="Content Placeholder 2"/>
          <p:cNvSpPr>
            <a:spLocks noGrp="1"/>
          </p:cNvSpPr>
          <p:nvPr>
            <p:ph idx="1"/>
          </p:nvPr>
        </p:nvSpPr>
        <p:spPr>
          <a:xfrm>
            <a:off x="628651" y="1254034"/>
            <a:ext cx="7886700" cy="492292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784942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normAutofit/>
          </a:bodyPr>
          <a:lstStyle>
            <a:lvl1pPr>
              <a:defRPr sz="1600"/>
            </a:lvl1pPr>
            <a:lvl2pPr>
              <a:defRPr sz="1400"/>
            </a:lvl2pPr>
            <a:lvl3pPr>
              <a:defRPr sz="1200"/>
            </a:lvl3pPr>
            <a:lvl4pPr>
              <a:defRPr sz="1100"/>
            </a:lvl4pPr>
            <a:lvl5pPr>
              <a:defRPr sz="11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Footer Placeholder 5">
            <a:extLst>
              <a:ext uri="{FF2B5EF4-FFF2-40B4-BE49-F238E27FC236}">
                <a16:creationId xmlns:a16="http://schemas.microsoft.com/office/drawing/2014/main" id="{CA68D7CC-44BD-4064-B7FC-8277A64CF757}"/>
              </a:ext>
            </a:extLst>
          </p:cNvPr>
          <p:cNvSpPr>
            <a:spLocks noGrp="1"/>
          </p:cNvSpPr>
          <p:nvPr>
            <p:ph type="ftr" sz="quarter" idx="10"/>
          </p:nvPr>
        </p:nvSpPr>
        <p:spPr>
          <a:xfrm>
            <a:off x="228600" y="6356350"/>
            <a:ext cx="6553200" cy="365125"/>
          </a:xfrm>
          <a:prstGeom prst="rect">
            <a:avLst/>
          </a:prstGeom>
        </p:spPr>
        <p:txBody>
          <a:bodyPr lIns="91429" tIns="45714" rIns="91429" bIns="45714"/>
          <a:lstStyle>
            <a:lvl1pPr>
              <a:defRPr dirty="0">
                <a:solidFill>
                  <a:srgbClr val="000000">
                    <a:lumMod val="50000"/>
                    <a:lumOff val="50000"/>
                  </a:srgbClr>
                </a:solidFill>
                <a:latin typeface="Segoe UI"/>
              </a:defRPr>
            </a:lvl1pPr>
          </a:lstStyle>
          <a:p>
            <a:pPr>
              <a:defRPr/>
            </a:pPr>
            <a:endParaRPr lang="en-US"/>
          </a:p>
        </p:txBody>
      </p:sp>
      <p:sp>
        <p:nvSpPr>
          <p:cNvPr id="6" name="Slide Number Placeholder 6">
            <a:extLst>
              <a:ext uri="{FF2B5EF4-FFF2-40B4-BE49-F238E27FC236}">
                <a16:creationId xmlns:a16="http://schemas.microsoft.com/office/drawing/2014/main" id="{A492A37F-00A9-4B14-8623-3F4FD426A046}"/>
              </a:ext>
            </a:extLst>
          </p:cNvPr>
          <p:cNvSpPr>
            <a:spLocks noGrp="1"/>
          </p:cNvSpPr>
          <p:nvPr>
            <p:ph type="sldNum" sz="quarter" idx="11"/>
          </p:nvPr>
        </p:nvSpPr>
        <p:spPr>
          <a:xfrm>
            <a:off x="6781800" y="6362700"/>
            <a:ext cx="457200" cy="365125"/>
          </a:xfrm>
          <a:prstGeom prst="rect">
            <a:avLst/>
          </a:prstGeom>
        </p:spPr>
        <p:txBody>
          <a:bodyPr lIns="91429" tIns="45714" rIns="91429" bIns="45714"/>
          <a:lstStyle>
            <a:lvl1pPr>
              <a:defRPr>
                <a:solidFill>
                  <a:srgbClr val="000000">
                    <a:tint val="75000"/>
                  </a:srgbClr>
                </a:solidFill>
                <a:latin typeface="Segoe UI"/>
              </a:defRPr>
            </a:lvl1pPr>
          </a:lstStyle>
          <a:p>
            <a:pPr>
              <a:defRPr/>
            </a:pPr>
            <a:fld id="{CA50973B-3E8C-4AEA-955E-273CAC7D6B71}" type="slidenum">
              <a:rPr lang="en-US"/>
              <a:pPr>
                <a:defRPr/>
              </a:pPr>
              <a:t>‹#›</a:t>
            </a:fld>
            <a:endParaRPr lang="en-US" dirty="0"/>
          </a:p>
        </p:txBody>
      </p:sp>
    </p:spTree>
    <p:extLst>
      <p:ext uri="{BB962C8B-B14F-4D97-AF65-F5344CB8AC3E}">
        <p14:creationId xmlns:p14="http://schemas.microsoft.com/office/powerpoint/2010/main" val="367720025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Footer Placeholder 5">
            <a:extLst>
              <a:ext uri="{FF2B5EF4-FFF2-40B4-BE49-F238E27FC236}">
                <a16:creationId xmlns:a16="http://schemas.microsoft.com/office/drawing/2014/main" id="{82107C07-A834-4474-A00A-796535A2A443}"/>
              </a:ext>
            </a:extLst>
          </p:cNvPr>
          <p:cNvSpPr>
            <a:spLocks noGrp="1"/>
          </p:cNvSpPr>
          <p:nvPr>
            <p:ph type="ftr" sz="quarter" idx="10"/>
          </p:nvPr>
        </p:nvSpPr>
        <p:spPr>
          <a:xfrm>
            <a:off x="228600" y="6356350"/>
            <a:ext cx="6553200" cy="365125"/>
          </a:xfrm>
          <a:prstGeom prst="rect">
            <a:avLst/>
          </a:prstGeom>
        </p:spPr>
        <p:txBody>
          <a:bodyPr lIns="91429" tIns="45714" rIns="91429" bIns="45714"/>
          <a:lstStyle>
            <a:lvl1pPr>
              <a:defRPr dirty="0">
                <a:solidFill>
                  <a:srgbClr val="000000">
                    <a:lumMod val="50000"/>
                    <a:lumOff val="50000"/>
                  </a:srgbClr>
                </a:solidFill>
                <a:latin typeface="Segoe UI"/>
              </a:defRPr>
            </a:lvl1pPr>
          </a:lstStyle>
          <a:p>
            <a:pPr>
              <a:defRPr/>
            </a:pPr>
            <a:endParaRPr lang="en-US"/>
          </a:p>
        </p:txBody>
      </p:sp>
      <p:sp>
        <p:nvSpPr>
          <p:cNvPr id="6" name="Slide Number Placeholder 6">
            <a:extLst>
              <a:ext uri="{FF2B5EF4-FFF2-40B4-BE49-F238E27FC236}">
                <a16:creationId xmlns:a16="http://schemas.microsoft.com/office/drawing/2014/main" id="{BE83F5A4-E1BA-4EB0-8342-28F974F67822}"/>
              </a:ext>
            </a:extLst>
          </p:cNvPr>
          <p:cNvSpPr>
            <a:spLocks noGrp="1"/>
          </p:cNvSpPr>
          <p:nvPr>
            <p:ph type="sldNum" sz="quarter" idx="11"/>
          </p:nvPr>
        </p:nvSpPr>
        <p:spPr>
          <a:xfrm>
            <a:off x="6781800" y="6362700"/>
            <a:ext cx="457200" cy="365125"/>
          </a:xfrm>
          <a:prstGeom prst="rect">
            <a:avLst/>
          </a:prstGeom>
        </p:spPr>
        <p:txBody>
          <a:bodyPr lIns="91429" tIns="45714" rIns="91429" bIns="45714"/>
          <a:lstStyle>
            <a:lvl1pPr>
              <a:defRPr>
                <a:solidFill>
                  <a:srgbClr val="000000">
                    <a:tint val="75000"/>
                  </a:srgbClr>
                </a:solidFill>
                <a:latin typeface="Segoe UI"/>
              </a:defRPr>
            </a:lvl1pPr>
          </a:lstStyle>
          <a:p>
            <a:pPr>
              <a:defRPr/>
            </a:pPr>
            <a:fld id="{333E452F-1425-4A75-9B63-3A4A6D7B791E}" type="slidenum">
              <a:rPr lang="en-US"/>
              <a:pPr>
                <a:defRPr/>
              </a:pPr>
              <a:t>‹#›</a:t>
            </a:fld>
            <a:endParaRPr lang="en-US" dirty="0"/>
          </a:p>
        </p:txBody>
      </p:sp>
    </p:spTree>
    <p:extLst>
      <p:ext uri="{BB962C8B-B14F-4D97-AF65-F5344CB8AC3E}">
        <p14:creationId xmlns:p14="http://schemas.microsoft.com/office/powerpoint/2010/main" val="27910415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830566FF-C5E3-4A6C-B9F9-B461F7AFD304}"/>
              </a:ext>
            </a:extLst>
          </p:cNvPr>
          <p:cNvSpPr>
            <a:spLocks noGrp="1"/>
          </p:cNvSpPr>
          <p:nvPr>
            <p:ph type="ftr" sz="quarter" idx="10"/>
          </p:nvPr>
        </p:nvSpPr>
        <p:spPr>
          <a:xfrm>
            <a:off x="228600" y="6356350"/>
            <a:ext cx="6553200" cy="365125"/>
          </a:xfrm>
          <a:prstGeom prst="rect">
            <a:avLst/>
          </a:prstGeom>
        </p:spPr>
        <p:txBody>
          <a:bodyPr lIns="91429" tIns="45714" rIns="91429" bIns="45714"/>
          <a:lstStyle>
            <a:lvl1pPr>
              <a:defRPr dirty="0">
                <a:solidFill>
                  <a:srgbClr val="000000">
                    <a:lumMod val="50000"/>
                    <a:lumOff val="50000"/>
                  </a:srgbClr>
                </a:solidFill>
                <a:latin typeface="Segoe UI"/>
              </a:defRPr>
            </a:lvl1pPr>
          </a:lstStyle>
          <a:p>
            <a:pPr>
              <a:defRPr/>
            </a:pPr>
            <a:endParaRPr lang="en-US"/>
          </a:p>
        </p:txBody>
      </p:sp>
      <p:sp>
        <p:nvSpPr>
          <p:cNvPr id="5" name="Slide Number Placeholder 5">
            <a:extLst>
              <a:ext uri="{FF2B5EF4-FFF2-40B4-BE49-F238E27FC236}">
                <a16:creationId xmlns:a16="http://schemas.microsoft.com/office/drawing/2014/main" id="{9EB66D4E-6466-4EFD-8D71-441081A3965F}"/>
              </a:ext>
            </a:extLst>
          </p:cNvPr>
          <p:cNvSpPr>
            <a:spLocks noGrp="1"/>
          </p:cNvSpPr>
          <p:nvPr>
            <p:ph type="sldNum" sz="quarter" idx="11"/>
          </p:nvPr>
        </p:nvSpPr>
        <p:spPr>
          <a:xfrm>
            <a:off x="6781800" y="6362700"/>
            <a:ext cx="457200" cy="365125"/>
          </a:xfrm>
          <a:prstGeom prst="rect">
            <a:avLst/>
          </a:prstGeom>
        </p:spPr>
        <p:txBody>
          <a:bodyPr lIns="91429" tIns="45714" rIns="91429" bIns="45714"/>
          <a:lstStyle>
            <a:lvl1pPr>
              <a:defRPr>
                <a:solidFill>
                  <a:srgbClr val="000000">
                    <a:tint val="75000"/>
                  </a:srgbClr>
                </a:solidFill>
                <a:latin typeface="Segoe UI"/>
              </a:defRPr>
            </a:lvl1pPr>
          </a:lstStyle>
          <a:p>
            <a:pPr>
              <a:defRPr/>
            </a:pPr>
            <a:fld id="{22FA7704-22A2-48AA-92E4-23F96FD0366A}" type="slidenum">
              <a:rPr lang="en-US"/>
              <a:pPr>
                <a:defRPr/>
              </a:pPr>
              <a:t>‹#›</a:t>
            </a:fld>
            <a:endParaRPr lang="en-US" dirty="0"/>
          </a:p>
        </p:txBody>
      </p:sp>
    </p:spTree>
    <p:extLst>
      <p:ext uri="{BB962C8B-B14F-4D97-AF65-F5344CB8AC3E}">
        <p14:creationId xmlns:p14="http://schemas.microsoft.com/office/powerpoint/2010/main" val="286903961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62DB69BC-BF4F-4027-8BB0-E05C58F9DDAC}"/>
              </a:ext>
            </a:extLst>
          </p:cNvPr>
          <p:cNvSpPr>
            <a:spLocks noGrp="1"/>
          </p:cNvSpPr>
          <p:nvPr>
            <p:ph type="ftr" sz="quarter" idx="10"/>
          </p:nvPr>
        </p:nvSpPr>
        <p:spPr>
          <a:xfrm>
            <a:off x="228600" y="6356350"/>
            <a:ext cx="6553200" cy="365125"/>
          </a:xfrm>
          <a:prstGeom prst="rect">
            <a:avLst/>
          </a:prstGeom>
        </p:spPr>
        <p:txBody>
          <a:bodyPr lIns="91429" tIns="45714" rIns="91429" bIns="45714"/>
          <a:lstStyle>
            <a:lvl1pPr>
              <a:defRPr dirty="0">
                <a:solidFill>
                  <a:srgbClr val="000000">
                    <a:lumMod val="50000"/>
                    <a:lumOff val="50000"/>
                  </a:srgbClr>
                </a:solidFill>
                <a:latin typeface="Segoe UI"/>
              </a:defRPr>
            </a:lvl1pPr>
          </a:lstStyle>
          <a:p>
            <a:pPr>
              <a:defRPr/>
            </a:pPr>
            <a:endParaRPr lang="en-US"/>
          </a:p>
        </p:txBody>
      </p:sp>
      <p:sp>
        <p:nvSpPr>
          <p:cNvPr id="5" name="Slide Number Placeholder 5">
            <a:extLst>
              <a:ext uri="{FF2B5EF4-FFF2-40B4-BE49-F238E27FC236}">
                <a16:creationId xmlns:a16="http://schemas.microsoft.com/office/drawing/2014/main" id="{A6A11666-D9BC-4F7F-9612-856A7D828CFF}"/>
              </a:ext>
            </a:extLst>
          </p:cNvPr>
          <p:cNvSpPr>
            <a:spLocks noGrp="1"/>
          </p:cNvSpPr>
          <p:nvPr>
            <p:ph type="sldNum" sz="quarter" idx="11"/>
          </p:nvPr>
        </p:nvSpPr>
        <p:spPr>
          <a:xfrm>
            <a:off x="6781800" y="6362700"/>
            <a:ext cx="457200" cy="365125"/>
          </a:xfrm>
          <a:prstGeom prst="rect">
            <a:avLst/>
          </a:prstGeom>
        </p:spPr>
        <p:txBody>
          <a:bodyPr lIns="91429" tIns="45714" rIns="91429" bIns="45714"/>
          <a:lstStyle>
            <a:lvl1pPr>
              <a:defRPr>
                <a:solidFill>
                  <a:srgbClr val="000000">
                    <a:tint val="75000"/>
                  </a:srgbClr>
                </a:solidFill>
                <a:latin typeface="Segoe UI"/>
              </a:defRPr>
            </a:lvl1pPr>
          </a:lstStyle>
          <a:p>
            <a:pPr>
              <a:defRPr/>
            </a:pPr>
            <a:fld id="{CD1FE215-D183-42B0-BCEA-D4C9DE8BB29B}" type="slidenum">
              <a:rPr lang="en-US"/>
              <a:pPr>
                <a:defRPr/>
              </a:pPr>
              <a:t>‹#›</a:t>
            </a:fld>
            <a:endParaRPr lang="en-US" dirty="0"/>
          </a:p>
        </p:txBody>
      </p:sp>
    </p:spTree>
    <p:extLst>
      <p:ext uri="{BB962C8B-B14F-4D97-AF65-F5344CB8AC3E}">
        <p14:creationId xmlns:p14="http://schemas.microsoft.com/office/powerpoint/2010/main" val="303847536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415498"/>
          </a:xfrm>
          <a:prstGeom prst="rect">
            <a:avLst/>
          </a:prstGeom>
        </p:spPr>
        <p:txBody>
          <a:bodyPr/>
          <a:lstStyle>
            <a:lvl1pPr>
              <a:defRPr/>
            </a:lvl1pPr>
          </a:lstStyle>
          <a:p>
            <a:endParaRPr/>
          </a:p>
        </p:txBody>
      </p:sp>
      <p:sp>
        <p:nvSpPr>
          <p:cNvPr id="3" name="Holder 3"/>
          <p:cNvSpPr>
            <a:spLocks noGrp="1"/>
          </p:cNvSpPr>
          <p:nvPr>
            <p:ph type="subTitle" idx="4"/>
          </p:nvPr>
        </p:nvSpPr>
        <p:spPr>
          <a:xfrm>
            <a:off x="1371600" y="3840480"/>
            <a:ext cx="6400800" cy="276999"/>
          </a:xfrm>
          <a:prstGeom prst="rect">
            <a:avLst/>
          </a:prstGeom>
        </p:spPr>
        <p:txBody>
          <a:bodyPr/>
          <a:lstStyle>
            <a:lvl1pPr>
              <a:defRPr/>
            </a:lvl1pPr>
          </a:lstStyle>
          <a:p>
            <a:endParaRPr/>
          </a:p>
        </p:txBody>
      </p:sp>
      <p:sp>
        <p:nvSpPr>
          <p:cNvPr id="4" name="Holder 4">
            <a:extLst>
              <a:ext uri="{FF2B5EF4-FFF2-40B4-BE49-F238E27FC236}">
                <a16:creationId xmlns:a16="http://schemas.microsoft.com/office/drawing/2014/main" id="{E74DB60A-65BB-4A0A-A5C9-40B18306ECAF}"/>
              </a:ext>
            </a:extLst>
          </p:cNvPr>
          <p:cNvSpPr>
            <a:spLocks noGrp="1"/>
          </p:cNvSpPr>
          <p:nvPr>
            <p:ph type="ftr" sz="quarter" idx="10"/>
          </p:nvPr>
        </p:nvSpPr>
        <p:spPr/>
        <p:txBody>
          <a:bodyPr/>
          <a:lstStyle>
            <a:lvl1pPr>
              <a:defRPr/>
            </a:lvl1pPr>
          </a:lstStyle>
          <a:p>
            <a:pPr>
              <a:defRPr/>
            </a:pPr>
            <a:endParaRPr/>
          </a:p>
        </p:txBody>
      </p:sp>
      <p:sp>
        <p:nvSpPr>
          <p:cNvPr id="5" name="Holder 5">
            <a:extLst>
              <a:ext uri="{FF2B5EF4-FFF2-40B4-BE49-F238E27FC236}">
                <a16:creationId xmlns:a16="http://schemas.microsoft.com/office/drawing/2014/main" id="{96C182A1-FB7C-4BD5-B5DF-58CB5AC9433E}"/>
              </a:ext>
            </a:extLst>
          </p:cNvPr>
          <p:cNvSpPr>
            <a:spLocks noGrp="1"/>
          </p:cNvSpPr>
          <p:nvPr>
            <p:ph type="dt" sz="half" idx="11"/>
          </p:nvPr>
        </p:nvSpPr>
        <p:spPr/>
        <p:txBody>
          <a:bodyPr/>
          <a:lstStyle>
            <a:lvl1pPr>
              <a:defRPr/>
            </a:lvl1pPr>
          </a:lstStyle>
          <a:p>
            <a:pPr>
              <a:defRPr/>
            </a:pPr>
            <a:fld id="{1D8BD707-D9CF-40AE-B4C6-C98DA3205C09}" type="datetimeFigureOut">
              <a:rPr lang="en-US"/>
              <a:pPr>
                <a:defRPr/>
              </a:pPr>
              <a:t>3/2/2021</a:t>
            </a:fld>
            <a:endParaRPr lang="en-US"/>
          </a:p>
        </p:txBody>
      </p:sp>
      <p:sp>
        <p:nvSpPr>
          <p:cNvPr id="6" name="Holder 6">
            <a:extLst>
              <a:ext uri="{FF2B5EF4-FFF2-40B4-BE49-F238E27FC236}">
                <a16:creationId xmlns:a16="http://schemas.microsoft.com/office/drawing/2014/main" id="{1BA80BD6-EDF1-456B-8AFC-30E569054639}"/>
              </a:ext>
            </a:extLst>
          </p:cNvPr>
          <p:cNvSpPr>
            <a:spLocks noGrp="1"/>
          </p:cNvSpPr>
          <p:nvPr>
            <p:ph type="sldNum" sz="quarter" idx="12"/>
          </p:nvPr>
        </p:nvSpPr>
        <p:spPr/>
        <p:txBody>
          <a:bodyPr/>
          <a:lstStyle>
            <a:lvl1pPr>
              <a:defRPr/>
            </a:lvl1pPr>
          </a:lstStyle>
          <a:p>
            <a:pPr>
              <a:defRPr/>
            </a:pPr>
            <a:fld id="{2F96CF3B-0084-4054-AE11-0FC5AD82A0B3}" type="slidenum">
              <a:rPr/>
              <a:pPr>
                <a:defRPr/>
              </a:pPr>
              <a:t>‹#›</a:t>
            </a:fld>
            <a:endParaRPr/>
          </a:p>
        </p:txBody>
      </p:sp>
    </p:spTree>
    <p:extLst>
      <p:ext uri="{BB962C8B-B14F-4D97-AF65-F5344CB8AC3E}">
        <p14:creationId xmlns:p14="http://schemas.microsoft.com/office/powerpoint/2010/main" val="389246807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836188" y="1207145"/>
            <a:ext cx="7471625" cy="283283"/>
          </a:xfrm>
        </p:spPr>
        <p:txBody>
          <a:bodyPr/>
          <a:lstStyle>
            <a:lvl1pPr>
              <a:defRPr sz="1841" b="0" i="0">
                <a:solidFill>
                  <a:srgbClr val="61A2D4"/>
                </a:solidFill>
                <a:latin typeface="Arial"/>
                <a:cs typeface="Arial"/>
              </a:defRPr>
            </a:lvl1pPr>
          </a:lstStyle>
          <a:p>
            <a:endParaRPr/>
          </a:p>
        </p:txBody>
      </p:sp>
      <p:sp>
        <p:nvSpPr>
          <p:cNvPr id="3" name="Holder 3"/>
          <p:cNvSpPr>
            <a:spLocks noGrp="1"/>
          </p:cNvSpPr>
          <p:nvPr>
            <p:ph type="body" idx="1"/>
          </p:nvPr>
        </p:nvSpPr>
        <p:spPr/>
        <p:txBody>
          <a:bodyPr/>
          <a:lstStyle>
            <a:lvl1pPr>
              <a:defRPr b="0" i="0">
                <a:solidFill>
                  <a:schemeClr val="tx1"/>
                </a:solidFill>
              </a:defRPr>
            </a:lvl1pPr>
          </a:lstStyle>
          <a:p>
            <a:endParaRPr/>
          </a:p>
        </p:txBody>
      </p:sp>
      <p:sp>
        <p:nvSpPr>
          <p:cNvPr id="4" name="Holder 4">
            <a:extLst>
              <a:ext uri="{FF2B5EF4-FFF2-40B4-BE49-F238E27FC236}">
                <a16:creationId xmlns:a16="http://schemas.microsoft.com/office/drawing/2014/main" id="{96FE5F95-8B50-41E4-B5FB-A05F496298D3}"/>
              </a:ext>
            </a:extLst>
          </p:cNvPr>
          <p:cNvSpPr>
            <a:spLocks noGrp="1"/>
          </p:cNvSpPr>
          <p:nvPr>
            <p:ph type="ftr" sz="quarter" idx="10"/>
          </p:nvPr>
        </p:nvSpPr>
        <p:spPr/>
        <p:txBody>
          <a:bodyPr/>
          <a:lstStyle>
            <a:lvl1pPr>
              <a:defRPr/>
            </a:lvl1pPr>
          </a:lstStyle>
          <a:p>
            <a:pPr>
              <a:defRPr/>
            </a:pPr>
            <a:endParaRPr/>
          </a:p>
        </p:txBody>
      </p:sp>
      <p:sp>
        <p:nvSpPr>
          <p:cNvPr id="5" name="Holder 5">
            <a:extLst>
              <a:ext uri="{FF2B5EF4-FFF2-40B4-BE49-F238E27FC236}">
                <a16:creationId xmlns:a16="http://schemas.microsoft.com/office/drawing/2014/main" id="{3234F57C-25B9-4DD4-ADE7-776DEED07AED}"/>
              </a:ext>
            </a:extLst>
          </p:cNvPr>
          <p:cNvSpPr>
            <a:spLocks noGrp="1"/>
          </p:cNvSpPr>
          <p:nvPr>
            <p:ph type="dt" sz="half" idx="11"/>
          </p:nvPr>
        </p:nvSpPr>
        <p:spPr/>
        <p:txBody>
          <a:bodyPr/>
          <a:lstStyle>
            <a:lvl1pPr>
              <a:defRPr/>
            </a:lvl1pPr>
          </a:lstStyle>
          <a:p>
            <a:pPr>
              <a:defRPr/>
            </a:pPr>
            <a:fld id="{1D8BD707-D9CF-40AE-B4C6-C98DA3205C09}" type="datetimeFigureOut">
              <a:rPr lang="en-US"/>
              <a:pPr>
                <a:defRPr/>
              </a:pPr>
              <a:t>3/2/2021</a:t>
            </a:fld>
            <a:endParaRPr lang="en-US"/>
          </a:p>
        </p:txBody>
      </p:sp>
      <p:sp>
        <p:nvSpPr>
          <p:cNvPr id="6" name="Holder 6">
            <a:extLst>
              <a:ext uri="{FF2B5EF4-FFF2-40B4-BE49-F238E27FC236}">
                <a16:creationId xmlns:a16="http://schemas.microsoft.com/office/drawing/2014/main" id="{19D81B4F-4B53-4B69-BF61-E7D09F9D7CB4}"/>
              </a:ext>
            </a:extLst>
          </p:cNvPr>
          <p:cNvSpPr>
            <a:spLocks noGrp="1"/>
          </p:cNvSpPr>
          <p:nvPr>
            <p:ph type="sldNum" sz="quarter" idx="12"/>
          </p:nvPr>
        </p:nvSpPr>
        <p:spPr/>
        <p:txBody>
          <a:bodyPr/>
          <a:lstStyle>
            <a:lvl1pPr>
              <a:defRPr/>
            </a:lvl1pPr>
          </a:lstStyle>
          <a:p>
            <a:pPr>
              <a:defRPr/>
            </a:pPr>
            <a:fld id="{417940E2-506A-483D-AE08-316D12280D1B}" type="slidenum">
              <a:rPr/>
              <a:pPr>
                <a:defRPr/>
              </a:pPr>
              <a:t>‹#›</a:t>
            </a:fld>
            <a:endParaRPr/>
          </a:p>
        </p:txBody>
      </p:sp>
    </p:spTree>
    <p:extLst>
      <p:ext uri="{BB962C8B-B14F-4D97-AF65-F5344CB8AC3E}">
        <p14:creationId xmlns:p14="http://schemas.microsoft.com/office/powerpoint/2010/main" val="156507148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5" name="bk object 16">
            <a:extLst>
              <a:ext uri="{FF2B5EF4-FFF2-40B4-BE49-F238E27FC236}">
                <a16:creationId xmlns:a16="http://schemas.microsoft.com/office/drawing/2014/main" id="{EA1F83E7-32EB-4F54-810C-0996B8593A13}"/>
              </a:ext>
            </a:extLst>
          </p:cNvPr>
          <p:cNvSpPr/>
          <p:nvPr/>
        </p:nvSpPr>
        <p:spPr>
          <a:xfrm>
            <a:off x="889000" y="1500188"/>
            <a:ext cx="7366000" cy="0"/>
          </a:xfrm>
          <a:custGeom>
            <a:avLst/>
            <a:gdLst/>
            <a:ahLst/>
            <a:cxnLst/>
            <a:rect l="l" t="t" r="r" b="b"/>
            <a:pathLst>
              <a:path w="6260465">
                <a:moveTo>
                  <a:pt x="0" y="0"/>
                </a:moveTo>
                <a:lnTo>
                  <a:pt x="6260401" y="0"/>
                </a:lnTo>
              </a:path>
            </a:pathLst>
          </a:custGeom>
          <a:ln w="50800">
            <a:solidFill>
              <a:srgbClr val="61A2D4"/>
            </a:solidFill>
          </a:ln>
        </p:spPr>
        <p:txBody>
          <a:bodyPr lIns="0" tIns="0" rIns="0" bIns="0"/>
          <a:lstStyle/>
          <a:p>
            <a:pPr>
              <a:defRPr/>
            </a:pPr>
            <a:endParaRPr sz="1227"/>
          </a:p>
        </p:txBody>
      </p:sp>
      <p:sp>
        <p:nvSpPr>
          <p:cNvPr id="2" name="Holder 2"/>
          <p:cNvSpPr>
            <a:spLocks noGrp="1"/>
          </p:cNvSpPr>
          <p:nvPr>
            <p:ph type="title"/>
          </p:nvPr>
        </p:nvSpPr>
        <p:spPr>
          <a:xfrm>
            <a:off x="836188" y="1207145"/>
            <a:ext cx="7471625" cy="283283"/>
          </a:xfrm>
        </p:spPr>
        <p:txBody>
          <a:bodyPr/>
          <a:lstStyle>
            <a:lvl1pPr>
              <a:defRPr sz="1841" b="0" i="0">
                <a:solidFill>
                  <a:srgbClr val="61A2D4"/>
                </a:solidFill>
                <a:latin typeface="Arial"/>
                <a:cs typeface="Arial"/>
              </a:defRPr>
            </a:lvl1pPr>
          </a:lstStyle>
          <a:p>
            <a:endParaRPr/>
          </a:p>
        </p:txBody>
      </p:sp>
      <p:sp>
        <p:nvSpPr>
          <p:cNvPr id="3" name="Holder 3"/>
          <p:cNvSpPr>
            <a:spLocks noGrp="1"/>
          </p:cNvSpPr>
          <p:nvPr>
            <p:ph sz="half" idx="2"/>
          </p:nvPr>
        </p:nvSpPr>
        <p:spPr>
          <a:xfrm>
            <a:off x="596435" y="1883464"/>
            <a:ext cx="3630706" cy="104965"/>
          </a:xfrm>
          <a:prstGeom prst="rect">
            <a:avLst/>
          </a:prstGeom>
        </p:spPr>
        <p:txBody>
          <a:bodyPr/>
          <a:lstStyle>
            <a:lvl1pPr>
              <a:defRPr sz="682" b="0" i="0">
                <a:solidFill>
                  <a:schemeClr val="tx1"/>
                </a:solidFill>
                <a:latin typeface="Calibri"/>
                <a:cs typeface="Calibri"/>
              </a:defRPr>
            </a:lvl1pPr>
          </a:lstStyle>
          <a:p>
            <a:endParaRPr/>
          </a:p>
        </p:txBody>
      </p:sp>
      <p:sp>
        <p:nvSpPr>
          <p:cNvPr id="4" name="Holder 4"/>
          <p:cNvSpPr>
            <a:spLocks noGrp="1"/>
          </p:cNvSpPr>
          <p:nvPr>
            <p:ph sz="half" idx="3"/>
          </p:nvPr>
        </p:nvSpPr>
        <p:spPr>
          <a:xfrm>
            <a:off x="4917105" y="1883723"/>
            <a:ext cx="3351305" cy="104965"/>
          </a:xfrm>
          <a:prstGeom prst="rect">
            <a:avLst/>
          </a:prstGeom>
        </p:spPr>
        <p:txBody>
          <a:bodyPr/>
          <a:lstStyle>
            <a:lvl1pPr>
              <a:defRPr sz="682" b="0" i="0">
                <a:solidFill>
                  <a:schemeClr val="tx1"/>
                </a:solidFill>
                <a:latin typeface="Calibri"/>
                <a:cs typeface="Calibri"/>
              </a:defRPr>
            </a:lvl1pPr>
          </a:lstStyle>
          <a:p>
            <a:endParaRPr/>
          </a:p>
        </p:txBody>
      </p:sp>
      <p:sp>
        <p:nvSpPr>
          <p:cNvPr id="6" name="Holder 5">
            <a:extLst>
              <a:ext uri="{FF2B5EF4-FFF2-40B4-BE49-F238E27FC236}">
                <a16:creationId xmlns:a16="http://schemas.microsoft.com/office/drawing/2014/main" id="{0176ABE0-85BA-40C0-A296-CDD96921B7E9}"/>
              </a:ext>
            </a:extLst>
          </p:cNvPr>
          <p:cNvSpPr>
            <a:spLocks noGrp="1"/>
          </p:cNvSpPr>
          <p:nvPr>
            <p:ph type="ftr" sz="quarter" idx="10"/>
          </p:nvPr>
        </p:nvSpPr>
        <p:spPr/>
        <p:txBody>
          <a:bodyPr/>
          <a:lstStyle>
            <a:lvl1pPr algn="ctr">
              <a:defRPr>
                <a:solidFill>
                  <a:schemeClr val="tx1">
                    <a:tint val="75000"/>
                  </a:schemeClr>
                </a:solidFill>
              </a:defRPr>
            </a:lvl1pPr>
          </a:lstStyle>
          <a:p>
            <a:pPr>
              <a:defRPr/>
            </a:pPr>
            <a:endParaRPr/>
          </a:p>
        </p:txBody>
      </p:sp>
      <p:sp>
        <p:nvSpPr>
          <p:cNvPr id="7" name="Holder 6">
            <a:extLst>
              <a:ext uri="{FF2B5EF4-FFF2-40B4-BE49-F238E27FC236}">
                <a16:creationId xmlns:a16="http://schemas.microsoft.com/office/drawing/2014/main" id="{F875FC75-116E-46FC-9C88-EE307A38B38B}"/>
              </a:ext>
            </a:extLst>
          </p:cNvPr>
          <p:cNvSpPr>
            <a:spLocks noGrp="1"/>
          </p:cNvSpPr>
          <p:nvPr>
            <p:ph type="dt" sz="half" idx="11"/>
          </p:nvPr>
        </p:nvSpPr>
        <p:spPr/>
        <p:txBody>
          <a:bodyPr/>
          <a:lstStyle>
            <a:lvl1pPr algn="l">
              <a:defRPr>
                <a:solidFill>
                  <a:schemeClr val="tx1">
                    <a:tint val="75000"/>
                  </a:schemeClr>
                </a:solidFill>
              </a:defRPr>
            </a:lvl1pPr>
          </a:lstStyle>
          <a:p>
            <a:pPr>
              <a:defRPr/>
            </a:pPr>
            <a:fld id="{1D8BD707-D9CF-40AE-B4C6-C98DA3205C09}" type="datetimeFigureOut">
              <a:rPr lang="en-US"/>
              <a:pPr>
                <a:defRPr/>
              </a:pPr>
              <a:t>3/2/2021</a:t>
            </a:fld>
            <a:endParaRPr lang="en-US"/>
          </a:p>
        </p:txBody>
      </p:sp>
      <p:sp>
        <p:nvSpPr>
          <p:cNvPr id="8" name="Holder 7">
            <a:extLst>
              <a:ext uri="{FF2B5EF4-FFF2-40B4-BE49-F238E27FC236}">
                <a16:creationId xmlns:a16="http://schemas.microsoft.com/office/drawing/2014/main" id="{0A488124-E9CD-4438-A33A-883BFB75451B}"/>
              </a:ext>
            </a:extLst>
          </p:cNvPr>
          <p:cNvSpPr>
            <a:spLocks noGrp="1"/>
          </p:cNvSpPr>
          <p:nvPr>
            <p:ph type="sldNum" sz="quarter" idx="12"/>
          </p:nvPr>
        </p:nvSpPr>
        <p:spPr/>
        <p:txBody>
          <a:bodyPr/>
          <a:lstStyle>
            <a:lvl1pPr algn="r">
              <a:defRPr>
                <a:solidFill>
                  <a:schemeClr val="tx1">
                    <a:tint val="75000"/>
                  </a:schemeClr>
                </a:solidFill>
              </a:defRPr>
            </a:lvl1pPr>
          </a:lstStyle>
          <a:p>
            <a:pPr>
              <a:defRPr/>
            </a:pPr>
            <a:fld id="{4D761D3F-9F9F-4B1C-A193-756CBFA63B9B}" type="slidenum">
              <a:rPr/>
              <a:pPr>
                <a:defRPr/>
              </a:pPr>
              <a:t>‹#›</a:t>
            </a:fld>
            <a:endParaRPr/>
          </a:p>
        </p:txBody>
      </p:sp>
    </p:spTree>
    <p:extLst>
      <p:ext uri="{BB962C8B-B14F-4D97-AF65-F5344CB8AC3E}">
        <p14:creationId xmlns:p14="http://schemas.microsoft.com/office/powerpoint/2010/main" val="183519342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3" name="bk object 16">
            <a:extLst>
              <a:ext uri="{FF2B5EF4-FFF2-40B4-BE49-F238E27FC236}">
                <a16:creationId xmlns:a16="http://schemas.microsoft.com/office/drawing/2014/main" id="{91A4A6DD-FE69-4DFA-869F-982A1BBF3E10}"/>
              </a:ext>
            </a:extLst>
          </p:cNvPr>
          <p:cNvSpPr/>
          <p:nvPr/>
        </p:nvSpPr>
        <p:spPr>
          <a:xfrm>
            <a:off x="0" y="0"/>
            <a:ext cx="9144000" cy="6858000"/>
          </a:xfrm>
          <a:custGeom>
            <a:avLst/>
            <a:gdLst/>
            <a:ahLst/>
            <a:cxnLst/>
            <a:rect l="l" t="t" r="r" b="b"/>
            <a:pathLst>
              <a:path w="7772400" h="10058400">
                <a:moveTo>
                  <a:pt x="0" y="10058400"/>
                </a:moveTo>
                <a:lnTo>
                  <a:pt x="7772400" y="10058400"/>
                </a:lnTo>
                <a:lnTo>
                  <a:pt x="7772400" y="0"/>
                </a:lnTo>
                <a:lnTo>
                  <a:pt x="0" y="0"/>
                </a:lnTo>
                <a:lnTo>
                  <a:pt x="0" y="10058400"/>
                </a:lnTo>
                <a:close/>
              </a:path>
            </a:pathLst>
          </a:custGeom>
          <a:solidFill>
            <a:srgbClr val="61A2D4"/>
          </a:solidFill>
        </p:spPr>
        <p:txBody>
          <a:bodyPr lIns="0" tIns="0" rIns="0" bIns="0"/>
          <a:lstStyle/>
          <a:p>
            <a:pPr>
              <a:defRPr/>
            </a:pPr>
            <a:endParaRPr sz="1227"/>
          </a:p>
        </p:txBody>
      </p:sp>
      <p:sp>
        <p:nvSpPr>
          <p:cNvPr id="2" name="Holder 2"/>
          <p:cNvSpPr>
            <a:spLocks noGrp="1"/>
          </p:cNvSpPr>
          <p:nvPr>
            <p:ph type="title"/>
          </p:nvPr>
        </p:nvSpPr>
        <p:spPr>
          <a:xfrm>
            <a:off x="836188" y="1207145"/>
            <a:ext cx="7471625" cy="283283"/>
          </a:xfrm>
        </p:spPr>
        <p:txBody>
          <a:bodyPr/>
          <a:lstStyle>
            <a:lvl1pPr>
              <a:defRPr sz="1841" b="0" i="0">
                <a:solidFill>
                  <a:srgbClr val="61A2D4"/>
                </a:solidFill>
                <a:latin typeface="Arial"/>
                <a:cs typeface="Arial"/>
              </a:defRPr>
            </a:lvl1pPr>
          </a:lstStyle>
          <a:p>
            <a:endParaRPr/>
          </a:p>
        </p:txBody>
      </p:sp>
      <p:sp>
        <p:nvSpPr>
          <p:cNvPr id="4" name="Holder 3">
            <a:extLst>
              <a:ext uri="{FF2B5EF4-FFF2-40B4-BE49-F238E27FC236}">
                <a16:creationId xmlns:a16="http://schemas.microsoft.com/office/drawing/2014/main" id="{0DF3A742-7CC1-47D8-B19A-D0CE1983CC83}"/>
              </a:ext>
            </a:extLst>
          </p:cNvPr>
          <p:cNvSpPr>
            <a:spLocks noGrp="1"/>
          </p:cNvSpPr>
          <p:nvPr>
            <p:ph type="ftr" sz="quarter" idx="10"/>
          </p:nvPr>
        </p:nvSpPr>
        <p:spPr/>
        <p:txBody>
          <a:bodyPr/>
          <a:lstStyle>
            <a:lvl1pPr algn="ctr">
              <a:defRPr>
                <a:solidFill>
                  <a:schemeClr val="tx1">
                    <a:tint val="75000"/>
                  </a:schemeClr>
                </a:solidFill>
              </a:defRPr>
            </a:lvl1pPr>
          </a:lstStyle>
          <a:p>
            <a:pPr>
              <a:defRPr/>
            </a:pPr>
            <a:endParaRPr/>
          </a:p>
        </p:txBody>
      </p:sp>
      <p:sp>
        <p:nvSpPr>
          <p:cNvPr id="5" name="Holder 4">
            <a:extLst>
              <a:ext uri="{FF2B5EF4-FFF2-40B4-BE49-F238E27FC236}">
                <a16:creationId xmlns:a16="http://schemas.microsoft.com/office/drawing/2014/main" id="{D3B565BA-0D51-46BB-B979-2134D2098530}"/>
              </a:ext>
            </a:extLst>
          </p:cNvPr>
          <p:cNvSpPr>
            <a:spLocks noGrp="1"/>
          </p:cNvSpPr>
          <p:nvPr>
            <p:ph type="dt" sz="half" idx="11"/>
          </p:nvPr>
        </p:nvSpPr>
        <p:spPr/>
        <p:txBody>
          <a:bodyPr/>
          <a:lstStyle>
            <a:lvl1pPr algn="l">
              <a:defRPr>
                <a:solidFill>
                  <a:schemeClr val="tx1">
                    <a:tint val="75000"/>
                  </a:schemeClr>
                </a:solidFill>
              </a:defRPr>
            </a:lvl1pPr>
          </a:lstStyle>
          <a:p>
            <a:pPr>
              <a:defRPr/>
            </a:pPr>
            <a:fld id="{1D8BD707-D9CF-40AE-B4C6-C98DA3205C09}" type="datetimeFigureOut">
              <a:rPr lang="en-US"/>
              <a:pPr>
                <a:defRPr/>
              </a:pPr>
              <a:t>3/2/2021</a:t>
            </a:fld>
            <a:endParaRPr lang="en-US"/>
          </a:p>
        </p:txBody>
      </p:sp>
      <p:sp>
        <p:nvSpPr>
          <p:cNvPr id="6" name="Holder 5">
            <a:extLst>
              <a:ext uri="{FF2B5EF4-FFF2-40B4-BE49-F238E27FC236}">
                <a16:creationId xmlns:a16="http://schemas.microsoft.com/office/drawing/2014/main" id="{0F7A6FB5-BC55-4C4B-A626-6F57FFCCC999}"/>
              </a:ext>
            </a:extLst>
          </p:cNvPr>
          <p:cNvSpPr>
            <a:spLocks noGrp="1"/>
          </p:cNvSpPr>
          <p:nvPr>
            <p:ph type="sldNum" sz="quarter" idx="12"/>
          </p:nvPr>
        </p:nvSpPr>
        <p:spPr/>
        <p:txBody>
          <a:bodyPr/>
          <a:lstStyle>
            <a:lvl1pPr algn="r">
              <a:defRPr>
                <a:solidFill>
                  <a:schemeClr val="tx1">
                    <a:tint val="75000"/>
                  </a:schemeClr>
                </a:solidFill>
              </a:defRPr>
            </a:lvl1pPr>
          </a:lstStyle>
          <a:p>
            <a:pPr>
              <a:defRPr/>
            </a:pPr>
            <a:fld id="{9246A848-2F81-4B04-A58D-81EAED95063A}" type="slidenum">
              <a:rPr/>
              <a:pPr>
                <a:defRPr/>
              </a:pPr>
              <a:t>‹#›</a:t>
            </a:fld>
            <a:endParaRPr/>
          </a:p>
        </p:txBody>
      </p:sp>
    </p:spTree>
    <p:extLst>
      <p:ext uri="{BB962C8B-B14F-4D97-AF65-F5344CB8AC3E}">
        <p14:creationId xmlns:p14="http://schemas.microsoft.com/office/powerpoint/2010/main" val="14211658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4">
            <a:extLst>
              <a:ext uri="{FF2B5EF4-FFF2-40B4-BE49-F238E27FC236}">
                <a16:creationId xmlns:a16="http://schemas.microsoft.com/office/drawing/2014/main" id="{CEB90A70-836E-40CF-8686-F8D42CDFB10B}"/>
              </a:ext>
            </a:extLst>
          </p:cNvPr>
          <p:cNvSpPr>
            <a:spLocks noGrp="1"/>
          </p:cNvSpPr>
          <p:nvPr>
            <p:ph type="ftr" sz="quarter" idx="10"/>
          </p:nvPr>
        </p:nvSpPr>
        <p:spPr/>
        <p:txBody>
          <a:bodyPr/>
          <a:lstStyle>
            <a:lvl1pPr>
              <a:defRPr/>
            </a:lvl1pPr>
          </a:lstStyle>
          <a:p>
            <a:pPr>
              <a:defRPr/>
            </a:pPr>
            <a:endParaRPr/>
          </a:p>
        </p:txBody>
      </p:sp>
      <p:sp>
        <p:nvSpPr>
          <p:cNvPr id="3" name="Holder 5">
            <a:extLst>
              <a:ext uri="{FF2B5EF4-FFF2-40B4-BE49-F238E27FC236}">
                <a16:creationId xmlns:a16="http://schemas.microsoft.com/office/drawing/2014/main" id="{277F8F2F-B22F-4089-91BE-EF763CDA56AE}"/>
              </a:ext>
            </a:extLst>
          </p:cNvPr>
          <p:cNvSpPr>
            <a:spLocks noGrp="1"/>
          </p:cNvSpPr>
          <p:nvPr>
            <p:ph type="dt" sz="half" idx="11"/>
          </p:nvPr>
        </p:nvSpPr>
        <p:spPr/>
        <p:txBody>
          <a:bodyPr/>
          <a:lstStyle>
            <a:lvl1pPr>
              <a:defRPr/>
            </a:lvl1pPr>
          </a:lstStyle>
          <a:p>
            <a:pPr>
              <a:defRPr/>
            </a:pPr>
            <a:fld id="{1D8BD707-D9CF-40AE-B4C6-C98DA3205C09}" type="datetimeFigureOut">
              <a:rPr lang="en-US"/>
              <a:pPr>
                <a:defRPr/>
              </a:pPr>
              <a:t>3/2/2021</a:t>
            </a:fld>
            <a:endParaRPr lang="en-US"/>
          </a:p>
        </p:txBody>
      </p:sp>
      <p:sp>
        <p:nvSpPr>
          <p:cNvPr id="4" name="Holder 6">
            <a:extLst>
              <a:ext uri="{FF2B5EF4-FFF2-40B4-BE49-F238E27FC236}">
                <a16:creationId xmlns:a16="http://schemas.microsoft.com/office/drawing/2014/main" id="{355B4DE4-3623-4243-92A9-60A82A2505F1}"/>
              </a:ext>
            </a:extLst>
          </p:cNvPr>
          <p:cNvSpPr>
            <a:spLocks noGrp="1"/>
          </p:cNvSpPr>
          <p:nvPr>
            <p:ph type="sldNum" sz="quarter" idx="12"/>
          </p:nvPr>
        </p:nvSpPr>
        <p:spPr/>
        <p:txBody>
          <a:bodyPr/>
          <a:lstStyle>
            <a:lvl1pPr>
              <a:defRPr/>
            </a:lvl1pPr>
          </a:lstStyle>
          <a:p>
            <a:pPr>
              <a:defRPr/>
            </a:pPr>
            <a:fld id="{539A2E09-5CFB-4E55-917D-6C303758CB21}" type="slidenum">
              <a:rPr/>
              <a:pPr>
                <a:defRPr/>
              </a:pPr>
              <a:t>‹#›</a:t>
            </a:fld>
            <a:endParaRPr/>
          </a:p>
        </p:txBody>
      </p:sp>
    </p:spTree>
    <p:extLst>
      <p:ext uri="{BB962C8B-B14F-4D97-AF65-F5344CB8AC3E}">
        <p14:creationId xmlns:p14="http://schemas.microsoft.com/office/powerpoint/2010/main" val="324746506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414E5C-6057-4415-8A4A-538E31856608}"/>
              </a:ext>
            </a:extLst>
          </p:cNvPr>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21F90AB1-BB5A-4BA8-919D-583E1402E46B}"/>
              </a:ext>
            </a:extLst>
          </p:cNvPr>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EDC28DF4-B7D1-402A-B9C4-504097FFD54E}"/>
              </a:ext>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a:extLst>
              <a:ext uri="{FF2B5EF4-FFF2-40B4-BE49-F238E27FC236}">
                <a16:creationId xmlns:a16="http://schemas.microsoft.com/office/drawing/2014/main" id="{E27B0321-8A99-47F7-8C75-06C95BBCC1E6}"/>
              </a:ext>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en-US"/>
              <a:t>Click to edit Master title style</a:t>
            </a:r>
            <a:endParaRPr lang="en-US" dirty="0"/>
          </a:p>
        </p:txBody>
      </p:sp>
      <p:sp>
        <p:nvSpPr>
          <p:cNvPr id="8" name="Date Placeholder 3">
            <a:extLst>
              <a:ext uri="{FF2B5EF4-FFF2-40B4-BE49-F238E27FC236}">
                <a16:creationId xmlns:a16="http://schemas.microsoft.com/office/drawing/2014/main" id="{2840B873-EC76-463A-8483-8F36EF2FB999}"/>
              </a:ext>
            </a:extLst>
          </p:cNvPr>
          <p:cNvSpPr>
            <a:spLocks noGrp="1"/>
          </p:cNvSpPr>
          <p:nvPr>
            <p:ph type="dt" sz="half" idx="10"/>
          </p:nvPr>
        </p:nvSpPr>
        <p:spPr/>
        <p:txBody>
          <a:bodyPr/>
          <a:lstStyle>
            <a:lvl1pPr>
              <a:defRPr/>
            </a:lvl1pPr>
          </a:lstStyle>
          <a:p>
            <a:pPr>
              <a:defRPr/>
            </a:pPr>
            <a:fld id="{28E80666-FB37-4B36-9149-507F3B0178E3}" type="datetimeFigureOut">
              <a:rPr lang="en-US"/>
              <a:pPr>
                <a:defRPr/>
              </a:pPr>
              <a:t>3/2/2021</a:t>
            </a:fld>
            <a:endParaRPr lang="en-US"/>
          </a:p>
        </p:txBody>
      </p:sp>
      <p:sp>
        <p:nvSpPr>
          <p:cNvPr id="9" name="Footer Placeholder 4">
            <a:extLst>
              <a:ext uri="{FF2B5EF4-FFF2-40B4-BE49-F238E27FC236}">
                <a16:creationId xmlns:a16="http://schemas.microsoft.com/office/drawing/2014/main" id="{08563B3F-E205-4CBF-ABAE-514E4C751479}"/>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C13B15B9-9479-4804-9B8C-FA7F412F408E}"/>
              </a:ext>
            </a:extLst>
          </p:cNvPr>
          <p:cNvSpPr>
            <a:spLocks noGrp="1"/>
          </p:cNvSpPr>
          <p:nvPr>
            <p:ph type="sldNum" sz="quarter" idx="12"/>
          </p:nvPr>
        </p:nvSpPr>
        <p:spPr/>
        <p:txBody>
          <a:bodyPr/>
          <a:lstStyle>
            <a:lvl1pPr>
              <a:defRPr/>
            </a:lvl1pPr>
          </a:lstStyle>
          <a:p>
            <a:pPr>
              <a:defRPr/>
            </a:pPr>
            <a:fld id="{11693954-4D5F-4BA8-AA26-48E981F97588}" type="slidenum">
              <a:rPr lang="en-US"/>
              <a:pPr>
                <a:defRPr/>
              </a:pPr>
              <a:t>‹#›</a:t>
            </a:fld>
            <a:endParaRPr lang="en-US"/>
          </a:p>
        </p:txBody>
      </p:sp>
    </p:spTree>
    <p:extLst>
      <p:ext uri="{BB962C8B-B14F-4D97-AF65-F5344CB8AC3E}">
        <p14:creationId xmlns:p14="http://schemas.microsoft.com/office/powerpoint/2010/main" val="22707051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5539"/>
            </a:lvl1pPr>
          </a:lstStyle>
          <a:p>
            <a:r>
              <a:rPr lang="en-US"/>
              <a:t>Click to edit Master title style</a:t>
            </a:r>
          </a:p>
        </p:txBody>
      </p:sp>
      <p:sp>
        <p:nvSpPr>
          <p:cNvPr id="3" name="Text Placeholder 2"/>
          <p:cNvSpPr>
            <a:spLocks noGrp="1"/>
          </p:cNvSpPr>
          <p:nvPr>
            <p:ph type="body" idx="1"/>
          </p:nvPr>
        </p:nvSpPr>
        <p:spPr>
          <a:xfrm>
            <a:off x="623888" y="4589465"/>
            <a:ext cx="7886700" cy="1500187"/>
          </a:xfrm>
          <a:prstGeom prst="rect">
            <a:avLst/>
          </a:prstGeom>
        </p:spPr>
        <p:txBody>
          <a:bodyPr/>
          <a:lstStyle>
            <a:lvl1pPr marL="0" indent="0">
              <a:buNone/>
              <a:defRPr sz="2215">
                <a:solidFill>
                  <a:schemeClr val="tx1">
                    <a:tint val="75000"/>
                  </a:schemeClr>
                </a:solidFill>
              </a:defRPr>
            </a:lvl1pPr>
            <a:lvl2pPr marL="422041" indent="0">
              <a:buNone/>
              <a:defRPr sz="1846">
                <a:solidFill>
                  <a:schemeClr val="tx1">
                    <a:tint val="75000"/>
                  </a:schemeClr>
                </a:solidFill>
              </a:defRPr>
            </a:lvl2pPr>
            <a:lvl3pPr marL="844083" indent="0">
              <a:buNone/>
              <a:defRPr sz="1662">
                <a:solidFill>
                  <a:schemeClr val="tx1">
                    <a:tint val="75000"/>
                  </a:schemeClr>
                </a:solidFill>
              </a:defRPr>
            </a:lvl3pPr>
            <a:lvl4pPr marL="1266124" indent="0">
              <a:buNone/>
              <a:defRPr sz="1477">
                <a:solidFill>
                  <a:schemeClr val="tx1">
                    <a:tint val="75000"/>
                  </a:schemeClr>
                </a:solidFill>
              </a:defRPr>
            </a:lvl4pPr>
            <a:lvl5pPr marL="1688165" indent="0">
              <a:buNone/>
              <a:defRPr sz="1477">
                <a:solidFill>
                  <a:schemeClr val="tx1">
                    <a:tint val="75000"/>
                  </a:schemeClr>
                </a:solidFill>
              </a:defRPr>
            </a:lvl5pPr>
            <a:lvl6pPr marL="2110207" indent="0">
              <a:buNone/>
              <a:defRPr sz="1477">
                <a:solidFill>
                  <a:schemeClr val="tx1">
                    <a:tint val="75000"/>
                  </a:schemeClr>
                </a:solidFill>
              </a:defRPr>
            </a:lvl6pPr>
            <a:lvl7pPr marL="2532248" indent="0">
              <a:buNone/>
              <a:defRPr sz="1477">
                <a:solidFill>
                  <a:schemeClr val="tx1">
                    <a:tint val="75000"/>
                  </a:schemeClr>
                </a:solidFill>
              </a:defRPr>
            </a:lvl7pPr>
            <a:lvl8pPr marL="2954289" indent="0">
              <a:buNone/>
              <a:defRPr sz="1477">
                <a:solidFill>
                  <a:schemeClr val="tx1">
                    <a:tint val="75000"/>
                  </a:schemeClr>
                </a:solidFill>
              </a:defRPr>
            </a:lvl8pPr>
            <a:lvl9pPr marL="3376331" indent="0">
              <a:buNone/>
              <a:defRPr sz="1477">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0C3CDFD-BC2E-4A17-B1EF-B7404800ECE8}"/>
              </a:ext>
            </a:extLst>
          </p:cNvPr>
          <p:cNvSpPr>
            <a:spLocks noGrp="1"/>
          </p:cNvSpPr>
          <p:nvPr>
            <p:ph type="dt" sz="half" idx="10"/>
          </p:nvPr>
        </p:nvSpPr>
        <p:spPr>
          <a:xfrm>
            <a:off x="628650" y="6356350"/>
            <a:ext cx="2057400" cy="365125"/>
          </a:xfrm>
          <a:prstGeom prst="rect">
            <a:avLst/>
          </a:prstGeom>
        </p:spPr>
        <p:txBody>
          <a:bodyPr/>
          <a:lstStyle>
            <a:lvl1pPr>
              <a:defRPr/>
            </a:lvl1pPr>
          </a:lstStyle>
          <a:p>
            <a:pPr>
              <a:defRPr/>
            </a:pPr>
            <a:fld id="{63E653C5-5C74-46E0-8536-4515330391FA}" type="datetime1">
              <a:rPr lang="en-US"/>
              <a:pPr>
                <a:defRPr/>
              </a:pPr>
              <a:t>3/2/2021</a:t>
            </a:fld>
            <a:endParaRPr lang="en-US" dirty="0"/>
          </a:p>
        </p:txBody>
      </p:sp>
      <p:sp>
        <p:nvSpPr>
          <p:cNvPr id="5" name="Footer Placeholder 4">
            <a:extLst>
              <a:ext uri="{FF2B5EF4-FFF2-40B4-BE49-F238E27FC236}">
                <a16:creationId xmlns:a16="http://schemas.microsoft.com/office/drawing/2014/main" id="{AF4B5FBF-7E1C-45DF-9C7E-7FC07101B84F}"/>
              </a:ext>
            </a:extLst>
          </p:cNvPr>
          <p:cNvSpPr>
            <a:spLocks noGrp="1"/>
          </p:cNvSpPr>
          <p:nvPr>
            <p:ph type="ftr" sz="quarter" idx="11"/>
          </p:nvPr>
        </p:nvSpPr>
        <p:spPr>
          <a:xfrm>
            <a:off x="3028950" y="6356350"/>
            <a:ext cx="3086100" cy="365125"/>
          </a:xfrm>
          <a:prstGeom prst="rect">
            <a:avLst/>
          </a:prstGeom>
        </p:spPr>
        <p:txBody>
          <a:bodyPr/>
          <a:lstStyle>
            <a:lvl1pPr>
              <a:defRPr dirty="0"/>
            </a:lvl1pPr>
          </a:lstStyle>
          <a:p>
            <a:pPr>
              <a:defRPr/>
            </a:pPr>
            <a:endParaRPr lang="en-US"/>
          </a:p>
        </p:txBody>
      </p:sp>
      <p:sp>
        <p:nvSpPr>
          <p:cNvPr id="6" name="Slide Number Placeholder 5">
            <a:extLst>
              <a:ext uri="{FF2B5EF4-FFF2-40B4-BE49-F238E27FC236}">
                <a16:creationId xmlns:a16="http://schemas.microsoft.com/office/drawing/2014/main" id="{8BE0D5ED-FAA6-4C8F-AD17-91E82665E4DF}"/>
              </a:ext>
            </a:extLst>
          </p:cNvPr>
          <p:cNvSpPr>
            <a:spLocks noGrp="1"/>
          </p:cNvSpPr>
          <p:nvPr>
            <p:ph type="sldNum" sz="quarter" idx="12"/>
          </p:nvPr>
        </p:nvSpPr>
        <p:spPr>
          <a:xfrm>
            <a:off x="6762750" y="6356350"/>
            <a:ext cx="2057400" cy="365125"/>
          </a:xfrm>
          <a:prstGeom prst="rect">
            <a:avLst/>
          </a:prstGeom>
        </p:spPr>
        <p:txBody>
          <a:bodyPr/>
          <a:lstStyle>
            <a:lvl1pPr>
              <a:defRPr/>
            </a:lvl1pPr>
          </a:lstStyle>
          <a:p>
            <a:pPr>
              <a:defRPr/>
            </a:pPr>
            <a:fld id="{94647339-CF9F-4A48-B740-CEFDE97444C9}" type="slidenum">
              <a:rPr lang="en-US"/>
              <a:pPr>
                <a:defRPr/>
              </a:pPr>
              <a:t>‹#›</a:t>
            </a:fld>
            <a:endParaRPr lang="en-US" dirty="0"/>
          </a:p>
        </p:txBody>
      </p:sp>
    </p:spTree>
    <p:extLst>
      <p:ext uri="{BB962C8B-B14F-4D97-AF65-F5344CB8AC3E}">
        <p14:creationId xmlns:p14="http://schemas.microsoft.com/office/powerpoint/2010/main" val="183042142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1E05289-2A8B-4E90-B64B-A263A88868E2}"/>
              </a:ext>
            </a:extLst>
          </p:cNvPr>
          <p:cNvSpPr>
            <a:spLocks noGrp="1"/>
          </p:cNvSpPr>
          <p:nvPr>
            <p:ph type="dt" sz="half" idx="14"/>
          </p:nvPr>
        </p:nvSpPr>
        <p:spPr/>
        <p:txBody>
          <a:bodyPr/>
          <a:lstStyle>
            <a:lvl1pPr>
              <a:defRPr/>
            </a:lvl1pPr>
          </a:lstStyle>
          <a:p>
            <a:pPr>
              <a:defRPr/>
            </a:pPr>
            <a:fld id="{28E80666-FB37-4B36-9149-507F3B0178E3}" type="datetimeFigureOut">
              <a:rPr lang="en-US"/>
              <a:pPr>
                <a:defRPr/>
              </a:pPr>
              <a:t>3/2/2021</a:t>
            </a:fld>
            <a:endParaRPr lang="en-US" dirty="0"/>
          </a:p>
        </p:txBody>
      </p:sp>
      <p:sp>
        <p:nvSpPr>
          <p:cNvPr id="5" name="Footer Placeholder 4">
            <a:extLst>
              <a:ext uri="{FF2B5EF4-FFF2-40B4-BE49-F238E27FC236}">
                <a16:creationId xmlns:a16="http://schemas.microsoft.com/office/drawing/2014/main" id="{336FED58-E5D1-4AE5-87E9-F3E4074FCA52}"/>
              </a:ext>
            </a:extLst>
          </p:cNvPr>
          <p:cNvSpPr>
            <a:spLocks noGrp="1"/>
          </p:cNvSpPr>
          <p:nvPr>
            <p:ph type="ftr" sz="quarter" idx="15"/>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05AE4A4-135D-4BE0-AA1F-C274223D3648}"/>
              </a:ext>
            </a:extLst>
          </p:cNvPr>
          <p:cNvSpPr>
            <a:spLocks noGrp="1"/>
          </p:cNvSpPr>
          <p:nvPr>
            <p:ph type="sldNum" sz="quarter" idx="16"/>
          </p:nvPr>
        </p:nvSpPr>
        <p:spPr/>
        <p:txBody>
          <a:bodyPr/>
          <a:lstStyle>
            <a:lvl1pPr>
              <a:defRPr/>
            </a:lvl1pPr>
          </a:lstStyle>
          <a:p>
            <a:pPr>
              <a:defRPr/>
            </a:pPr>
            <a:fld id="{62A8B4D5-AD74-4BD5-B546-96C787E858A9}" type="slidenum">
              <a:rPr lang="en-US"/>
              <a:pPr>
                <a:defRPr/>
              </a:pPr>
              <a:t>‹#›</a:t>
            </a:fld>
            <a:endParaRPr lang="en-US" dirty="0"/>
          </a:p>
        </p:txBody>
      </p:sp>
    </p:spTree>
    <p:extLst>
      <p:ext uri="{BB962C8B-B14F-4D97-AF65-F5344CB8AC3E}">
        <p14:creationId xmlns:p14="http://schemas.microsoft.com/office/powerpoint/2010/main" val="416971077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F967A7-8CCD-4F3F-87FC-452E71AF0C0E}"/>
              </a:ext>
            </a:extLst>
          </p:cNvPr>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4C2AD337-717D-4D40-B267-4545AEFB4B6E}"/>
              </a:ext>
            </a:extLst>
          </p:cNvPr>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20C43899-1C54-47BE-A1A4-A441FAC57B94}"/>
              </a:ext>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a:extLst>
              <a:ext uri="{FF2B5EF4-FFF2-40B4-BE49-F238E27FC236}">
                <a16:creationId xmlns:a16="http://schemas.microsoft.com/office/drawing/2014/main" id="{E1E100FB-A61D-4695-9487-6FC6268C2B62}"/>
              </a:ext>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D061E0D8-A5BD-45BB-8234-DF4135F670DF}"/>
              </a:ext>
            </a:extLst>
          </p:cNvPr>
          <p:cNvSpPr>
            <a:spLocks noGrp="1"/>
          </p:cNvSpPr>
          <p:nvPr>
            <p:ph type="dt" sz="half" idx="10"/>
          </p:nvPr>
        </p:nvSpPr>
        <p:spPr/>
        <p:txBody>
          <a:bodyPr/>
          <a:lstStyle>
            <a:lvl1pPr>
              <a:defRPr/>
            </a:lvl1pPr>
          </a:lstStyle>
          <a:p>
            <a:pPr>
              <a:defRPr/>
            </a:pPr>
            <a:fld id="{28E80666-FB37-4B36-9149-507F3B0178E3}" type="datetimeFigureOut">
              <a:rPr lang="en-US"/>
              <a:pPr>
                <a:defRPr/>
              </a:pPr>
              <a:t>3/2/2021</a:t>
            </a:fld>
            <a:endParaRPr lang="en-US"/>
          </a:p>
        </p:txBody>
      </p:sp>
      <p:sp>
        <p:nvSpPr>
          <p:cNvPr id="9" name="Footer Placeholder 4">
            <a:extLst>
              <a:ext uri="{FF2B5EF4-FFF2-40B4-BE49-F238E27FC236}">
                <a16:creationId xmlns:a16="http://schemas.microsoft.com/office/drawing/2014/main" id="{14145D90-9AE2-4681-B083-CAF512B12275}"/>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F8BA1403-D22C-4B1B-90DA-9B32A9E60AEF}"/>
              </a:ext>
            </a:extLst>
          </p:cNvPr>
          <p:cNvSpPr>
            <a:spLocks noGrp="1"/>
          </p:cNvSpPr>
          <p:nvPr>
            <p:ph type="sldNum" sz="quarter" idx="12"/>
          </p:nvPr>
        </p:nvSpPr>
        <p:spPr/>
        <p:txBody>
          <a:bodyPr/>
          <a:lstStyle>
            <a:lvl1pPr>
              <a:defRPr/>
            </a:lvl1pPr>
          </a:lstStyle>
          <a:p>
            <a:pPr>
              <a:defRPr/>
            </a:pPr>
            <a:fld id="{B4F03C31-01F2-4091-9E04-F897D782FA51}" type="slidenum">
              <a:rPr lang="en-US"/>
              <a:pPr>
                <a:defRPr/>
              </a:pPr>
              <a:t>‹#›</a:t>
            </a:fld>
            <a:endParaRPr lang="en-US"/>
          </a:p>
        </p:txBody>
      </p:sp>
    </p:spTree>
    <p:extLst>
      <p:ext uri="{BB962C8B-B14F-4D97-AF65-F5344CB8AC3E}">
        <p14:creationId xmlns:p14="http://schemas.microsoft.com/office/powerpoint/2010/main" val="2203554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731519"/>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731520"/>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FD102F5-C74C-4B4C-AFBB-52CB37146074}"/>
              </a:ext>
            </a:extLst>
          </p:cNvPr>
          <p:cNvSpPr>
            <a:spLocks noGrp="1"/>
          </p:cNvSpPr>
          <p:nvPr>
            <p:ph type="dt" sz="half" idx="15"/>
          </p:nvPr>
        </p:nvSpPr>
        <p:spPr/>
        <p:txBody>
          <a:bodyPr/>
          <a:lstStyle>
            <a:lvl1pPr>
              <a:defRPr/>
            </a:lvl1pPr>
          </a:lstStyle>
          <a:p>
            <a:pPr>
              <a:defRPr/>
            </a:pPr>
            <a:fld id="{28E80666-FB37-4B36-9149-507F3B0178E3}" type="datetimeFigureOut">
              <a:rPr lang="en-US"/>
              <a:pPr>
                <a:defRPr/>
              </a:pPr>
              <a:t>3/2/2021</a:t>
            </a:fld>
            <a:endParaRPr lang="en-US" dirty="0"/>
          </a:p>
        </p:txBody>
      </p:sp>
      <p:sp>
        <p:nvSpPr>
          <p:cNvPr id="6" name="Footer Placeholder 4">
            <a:extLst>
              <a:ext uri="{FF2B5EF4-FFF2-40B4-BE49-F238E27FC236}">
                <a16:creationId xmlns:a16="http://schemas.microsoft.com/office/drawing/2014/main" id="{05908935-F059-49A7-8C39-129F045F597E}"/>
              </a:ext>
            </a:extLst>
          </p:cNvPr>
          <p:cNvSpPr>
            <a:spLocks noGrp="1"/>
          </p:cNvSpPr>
          <p:nvPr>
            <p:ph type="ftr" sz="quarter" idx="16"/>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56BF157-3604-479D-A443-04491F532945}"/>
              </a:ext>
            </a:extLst>
          </p:cNvPr>
          <p:cNvSpPr>
            <a:spLocks noGrp="1"/>
          </p:cNvSpPr>
          <p:nvPr>
            <p:ph type="sldNum" sz="quarter" idx="17"/>
          </p:nvPr>
        </p:nvSpPr>
        <p:spPr/>
        <p:txBody>
          <a:bodyPr/>
          <a:lstStyle>
            <a:lvl1pPr>
              <a:defRPr/>
            </a:lvl1pPr>
          </a:lstStyle>
          <a:p>
            <a:pPr>
              <a:defRPr/>
            </a:pPr>
            <a:fld id="{FAB92B38-4AFA-4343-811A-11DE53C718BE}" type="slidenum">
              <a:rPr lang="en-US"/>
              <a:pPr>
                <a:defRPr/>
              </a:pPr>
              <a:t>‹#›</a:t>
            </a:fld>
            <a:endParaRPr lang="en-US" dirty="0"/>
          </a:p>
        </p:txBody>
      </p:sp>
    </p:spTree>
    <p:extLst>
      <p:ext uri="{BB962C8B-B14F-4D97-AF65-F5344CB8AC3E}">
        <p14:creationId xmlns:p14="http://schemas.microsoft.com/office/powerpoint/2010/main" val="279870983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
        <p:nvSpPr>
          <p:cNvPr id="7" name="Date Placeholder 3">
            <a:extLst>
              <a:ext uri="{FF2B5EF4-FFF2-40B4-BE49-F238E27FC236}">
                <a16:creationId xmlns:a16="http://schemas.microsoft.com/office/drawing/2014/main" id="{8DAED796-8FF8-40E8-B211-6119C2DFF2C4}"/>
              </a:ext>
            </a:extLst>
          </p:cNvPr>
          <p:cNvSpPr>
            <a:spLocks noGrp="1"/>
          </p:cNvSpPr>
          <p:nvPr>
            <p:ph type="dt" sz="half" idx="10"/>
          </p:nvPr>
        </p:nvSpPr>
        <p:spPr/>
        <p:txBody>
          <a:bodyPr/>
          <a:lstStyle>
            <a:lvl1pPr>
              <a:defRPr/>
            </a:lvl1pPr>
          </a:lstStyle>
          <a:p>
            <a:pPr>
              <a:defRPr/>
            </a:pPr>
            <a:fld id="{28E80666-FB37-4B36-9149-507F3B0178E3}" type="datetimeFigureOut">
              <a:rPr lang="en-US"/>
              <a:pPr>
                <a:defRPr/>
              </a:pPr>
              <a:t>3/2/2021</a:t>
            </a:fld>
            <a:endParaRPr lang="en-US" dirty="0"/>
          </a:p>
        </p:txBody>
      </p:sp>
      <p:sp>
        <p:nvSpPr>
          <p:cNvPr id="8" name="Footer Placeholder 4">
            <a:extLst>
              <a:ext uri="{FF2B5EF4-FFF2-40B4-BE49-F238E27FC236}">
                <a16:creationId xmlns:a16="http://schemas.microsoft.com/office/drawing/2014/main" id="{00D7DD91-408F-41E4-9705-84248D4B8B3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9C11EA7-6C31-4CD5-A3DA-B180D6B27CF7}"/>
              </a:ext>
            </a:extLst>
          </p:cNvPr>
          <p:cNvSpPr>
            <a:spLocks noGrp="1"/>
          </p:cNvSpPr>
          <p:nvPr>
            <p:ph type="sldNum" sz="quarter" idx="12"/>
          </p:nvPr>
        </p:nvSpPr>
        <p:spPr/>
        <p:txBody>
          <a:bodyPr/>
          <a:lstStyle>
            <a:lvl1pPr>
              <a:defRPr/>
            </a:lvl1pPr>
          </a:lstStyle>
          <a:p>
            <a:pPr>
              <a:defRPr/>
            </a:pPr>
            <a:fld id="{1CD3BCAE-DC6D-4E8F-8228-E5797560D840}" type="slidenum">
              <a:rPr lang="en-US"/>
              <a:pPr>
                <a:defRPr/>
              </a:pPr>
              <a:t>‹#›</a:t>
            </a:fld>
            <a:endParaRPr lang="en-US" dirty="0"/>
          </a:p>
        </p:txBody>
      </p:sp>
    </p:spTree>
    <p:extLst>
      <p:ext uri="{BB962C8B-B14F-4D97-AF65-F5344CB8AC3E}">
        <p14:creationId xmlns:p14="http://schemas.microsoft.com/office/powerpoint/2010/main" val="255088198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0F6D1A16-5390-4D5A-90EB-5F83729907AB}"/>
              </a:ext>
            </a:extLst>
          </p:cNvPr>
          <p:cNvSpPr>
            <a:spLocks noGrp="1"/>
          </p:cNvSpPr>
          <p:nvPr>
            <p:ph type="dt" sz="half" idx="10"/>
          </p:nvPr>
        </p:nvSpPr>
        <p:spPr/>
        <p:txBody>
          <a:bodyPr/>
          <a:lstStyle>
            <a:lvl1pPr>
              <a:defRPr/>
            </a:lvl1pPr>
          </a:lstStyle>
          <a:p>
            <a:pPr>
              <a:defRPr/>
            </a:pPr>
            <a:fld id="{28E80666-FB37-4B36-9149-507F3B0178E3}" type="datetimeFigureOut">
              <a:rPr lang="en-US"/>
              <a:pPr>
                <a:defRPr/>
              </a:pPr>
              <a:t>3/2/2021</a:t>
            </a:fld>
            <a:endParaRPr lang="en-US" dirty="0"/>
          </a:p>
        </p:txBody>
      </p:sp>
      <p:sp>
        <p:nvSpPr>
          <p:cNvPr id="4" name="Footer Placeholder 4">
            <a:extLst>
              <a:ext uri="{FF2B5EF4-FFF2-40B4-BE49-F238E27FC236}">
                <a16:creationId xmlns:a16="http://schemas.microsoft.com/office/drawing/2014/main" id="{31C39710-72BB-4520-B22E-E7281FC14F0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14B9ADB-AE97-4256-9A62-46C9A7D84513}"/>
              </a:ext>
            </a:extLst>
          </p:cNvPr>
          <p:cNvSpPr>
            <a:spLocks noGrp="1"/>
          </p:cNvSpPr>
          <p:nvPr>
            <p:ph type="sldNum" sz="quarter" idx="12"/>
          </p:nvPr>
        </p:nvSpPr>
        <p:spPr/>
        <p:txBody>
          <a:bodyPr/>
          <a:lstStyle>
            <a:lvl1pPr>
              <a:defRPr/>
            </a:lvl1pPr>
          </a:lstStyle>
          <a:p>
            <a:pPr>
              <a:defRPr/>
            </a:pPr>
            <a:fld id="{801175AF-E4EE-4302-9043-9A233EA54213}" type="slidenum">
              <a:rPr lang="en-US"/>
              <a:pPr>
                <a:defRPr/>
              </a:pPr>
              <a:t>‹#›</a:t>
            </a:fld>
            <a:endParaRPr lang="en-US" dirty="0"/>
          </a:p>
        </p:txBody>
      </p:sp>
    </p:spTree>
    <p:extLst>
      <p:ext uri="{BB962C8B-B14F-4D97-AF65-F5344CB8AC3E}">
        <p14:creationId xmlns:p14="http://schemas.microsoft.com/office/powerpoint/2010/main" val="183375272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EEECFE2-C027-47B1-9BBC-E9A7608180C6}"/>
              </a:ext>
            </a:extLst>
          </p:cNvPr>
          <p:cNvSpPr>
            <a:spLocks noGrp="1"/>
          </p:cNvSpPr>
          <p:nvPr>
            <p:ph type="dt" sz="half" idx="10"/>
          </p:nvPr>
        </p:nvSpPr>
        <p:spPr/>
        <p:txBody>
          <a:bodyPr/>
          <a:lstStyle>
            <a:lvl1pPr>
              <a:defRPr/>
            </a:lvl1pPr>
          </a:lstStyle>
          <a:p>
            <a:pPr>
              <a:defRPr/>
            </a:pPr>
            <a:fld id="{28E80666-FB37-4B36-9149-507F3B0178E3}" type="datetimeFigureOut">
              <a:rPr lang="en-US"/>
              <a:pPr>
                <a:defRPr/>
              </a:pPr>
              <a:t>3/2/2021</a:t>
            </a:fld>
            <a:endParaRPr lang="en-US" dirty="0"/>
          </a:p>
        </p:txBody>
      </p:sp>
      <p:sp>
        <p:nvSpPr>
          <p:cNvPr id="3" name="Footer Placeholder 4">
            <a:extLst>
              <a:ext uri="{FF2B5EF4-FFF2-40B4-BE49-F238E27FC236}">
                <a16:creationId xmlns:a16="http://schemas.microsoft.com/office/drawing/2014/main" id="{DEA80417-C3D1-46CA-A457-BFFF2D61447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E9CEA11-BD29-4062-BE4E-D11A5DCE38EC}"/>
              </a:ext>
            </a:extLst>
          </p:cNvPr>
          <p:cNvSpPr>
            <a:spLocks noGrp="1"/>
          </p:cNvSpPr>
          <p:nvPr>
            <p:ph type="sldNum" sz="quarter" idx="12"/>
          </p:nvPr>
        </p:nvSpPr>
        <p:spPr/>
        <p:txBody>
          <a:bodyPr/>
          <a:lstStyle>
            <a:lvl1pPr>
              <a:defRPr/>
            </a:lvl1pPr>
          </a:lstStyle>
          <a:p>
            <a:pPr>
              <a:defRPr/>
            </a:pPr>
            <a:fld id="{35E66A16-F6E2-4BBE-B36A-80ADE1C37098}" type="slidenum">
              <a:rPr lang="en-US"/>
              <a:pPr>
                <a:defRPr/>
              </a:pPr>
              <a:t>‹#›</a:t>
            </a:fld>
            <a:endParaRPr lang="en-US" dirty="0"/>
          </a:p>
        </p:txBody>
      </p:sp>
    </p:spTree>
    <p:extLst>
      <p:ext uri="{BB962C8B-B14F-4D97-AF65-F5344CB8AC3E}">
        <p14:creationId xmlns:p14="http://schemas.microsoft.com/office/powerpoint/2010/main" val="114422317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E83DB3E-18C9-4EFC-BED7-8581442CE1A2}"/>
              </a:ext>
            </a:extLst>
          </p:cNvPr>
          <p:cNvSpPr>
            <a:spLocks noGrp="1"/>
          </p:cNvSpPr>
          <p:nvPr>
            <p:ph type="dt" sz="half" idx="10"/>
          </p:nvPr>
        </p:nvSpPr>
        <p:spPr/>
        <p:txBody>
          <a:bodyPr/>
          <a:lstStyle>
            <a:lvl1pPr>
              <a:defRPr/>
            </a:lvl1pPr>
          </a:lstStyle>
          <a:p>
            <a:pPr>
              <a:defRPr/>
            </a:pPr>
            <a:fld id="{28E80666-FB37-4B36-9149-507F3B0178E3}" type="datetimeFigureOut">
              <a:rPr lang="en-US"/>
              <a:pPr>
                <a:defRPr/>
              </a:pPr>
              <a:t>3/2/2021</a:t>
            </a:fld>
            <a:endParaRPr lang="en-US" dirty="0"/>
          </a:p>
        </p:txBody>
      </p:sp>
      <p:sp>
        <p:nvSpPr>
          <p:cNvPr id="6" name="Footer Placeholder 4">
            <a:extLst>
              <a:ext uri="{FF2B5EF4-FFF2-40B4-BE49-F238E27FC236}">
                <a16:creationId xmlns:a16="http://schemas.microsoft.com/office/drawing/2014/main" id="{2C95FB5C-2CC8-464E-84B8-46B639577BB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B20C4B1-E3D9-4608-9353-8405287C1A70}"/>
              </a:ext>
            </a:extLst>
          </p:cNvPr>
          <p:cNvSpPr>
            <a:spLocks noGrp="1"/>
          </p:cNvSpPr>
          <p:nvPr>
            <p:ph type="sldNum" sz="quarter" idx="12"/>
          </p:nvPr>
        </p:nvSpPr>
        <p:spPr/>
        <p:txBody>
          <a:bodyPr/>
          <a:lstStyle>
            <a:lvl1pPr>
              <a:defRPr/>
            </a:lvl1pPr>
          </a:lstStyle>
          <a:p>
            <a:pPr>
              <a:defRPr/>
            </a:pPr>
            <a:fld id="{80FC92E3-1989-455B-BAA4-0354FBF912E2}" type="slidenum">
              <a:rPr lang="en-US"/>
              <a:pPr>
                <a:defRPr/>
              </a:pPr>
              <a:t>‹#›</a:t>
            </a:fld>
            <a:endParaRPr lang="en-US" dirty="0"/>
          </a:p>
        </p:txBody>
      </p:sp>
    </p:spTree>
    <p:extLst>
      <p:ext uri="{BB962C8B-B14F-4D97-AF65-F5344CB8AC3E}">
        <p14:creationId xmlns:p14="http://schemas.microsoft.com/office/powerpoint/2010/main" val="295755294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81C75C-A01F-449B-91E3-FB6AA11E1464}"/>
              </a:ext>
            </a:extLst>
          </p:cNvPr>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a:extLst>
              <a:ext uri="{FF2B5EF4-FFF2-40B4-BE49-F238E27FC236}">
                <a16:creationId xmlns:a16="http://schemas.microsoft.com/office/drawing/2014/main" id="{A8D9C6B6-9061-428E-B4F8-484777FFA351}"/>
              </a:ext>
            </a:extLst>
          </p:cNvPr>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5E521506-84F1-4ED4-BEA2-F6D00418B02B}"/>
              </a:ext>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a:extLst>
              <a:ext uri="{FF2B5EF4-FFF2-40B4-BE49-F238E27FC236}">
                <a16:creationId xmlns:a16="http://schemas.microsoft.com/office/drawing/2014/main" id="{D9B54248-5187-4E9F-BD0E-7257A25FD4E0}"/>
              </a:ext>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en-US"/>
              <a:t>Click to edit Master title style</a:t>
            </a:r>
            <a:endParaRPr lang="en-US" dirty="0"/>
          </a:p>
        </p:txBody>
      </p:sp>
      <p:sp>
        <p:nvSpPr>
          <p:cNvPr id="9" name="Date Placeholder 4">
            <a:extLst>
              <a:ext uri="{FF2B5EF4-FFF2-40B4-BE49-F238E27FC236}">
                <a16:creationId xmlns:a16="http://schemas.microsoft.com/office/drawing/2014/main" id="{8A18CA5C-0AE8-48C2-A3AC-4B0DFE80C35B}"/>
              </a:ext>
            </a:extLst>
          </p:cNvPr>
          <p:cNvSpPr>
            <a:spLocks noGrp="1"/>
          </p:cNvSpPr>
          <p:nvPr>
            <p:ph type="dt" sz="half" idx="10"/>
          </p:nvPr>
        </p:nvSpPr>
        <p:spPr/>
        <p:txBody>
          <a:bodyPr/>
          <a:lstStyle>
            <a:lvl1pPr>
              <a:defRPr/>
            </a:lvl1pPr>
          </a:lstStyle>
          <a:p>
            <a:pPr>
              <a:defRPr/>
            </a:pPr>
            <a:fld id="{28E80666-FB37-4B36-9149-507F3B0178E3}" type="datetimeFigureOut">
              <a:rPr lang="en-US"/>
              <a:pPr>
                <a:defRPr/>
              </a:pPr>
              <a:t>3/2/2021</a:t>
            </a:fld>
            <a:endParaRPr lang="en-US"/>
          </a:p>
        </p:txBody>
      </p:sp>
      <p:sp>
        <p:nvSpPr>
          <p:cNvPr id="10" name="Footer Placeholder 5">
            <a:extLst>
              <a:ext uri="{FF2B5EF4-FFF2-40B4-BE49-F238E27FC236}">
                <a16:creationId xmlns:a16="http://schemas.microsoft.com/office/drawing/2014/main" id="{EAFDB6C4-DADB-4D62-9590-955C7B12E5FE}"/>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6">
            <a:extLst>
              <a:ext uri="{FF2B5EF4-FFF2-40B4-BE49-F238E27FC236}">
                <a16:creationId xmlns:a16="http://schemas.microsoft.com/office/drawing/2014/main" id="{4637B593-A7EA-430C-A9AE-C42145E9CBA8}"/>
              </a:ext>
            </a:extLst>
          </p:cNvPr>
          <p:cNvSpPr>
            <a:spLocks noGrp="1"/>
          </p:cNvSpPr>
          <p:nvPr>
            <p:ph type="sldNum" sz="quarter" idx="12"/>
          </p:nvPr>
        </p:nvSpPr>
        <p:spPr/>
        <p:txBody>
          <a:bodyPr/>
          <a:lstStyle>
            <a:lvl1pPr>
              <a:defRPr/>
            </a:lvl1pPr>
          </a:lstStyle>
          <a:p>
            <a:pPr>
              <a:defRPr/>
            </a:pPr>
            <a:fld id="{3BC0E376-F165-4A3B-823C-A9A2A7F3FC8B}" type="slidenum">
              <a:rPr lang="en-US"/>
              <a:pPr>
                <a:defRPr/>
              </a:pPr>
              <a:t>‹#›</a:t>
            </a:fld>
            <a:endParaRPr lang="en-US"/>
          </a:p>
        </p:txBody>
      </p:sp>
    </p:spTree>
    <p:extLst>
      <p:ext uri="{BB962C8B-B14F-4D97-AF65-F5344CB8AC3E}">
        <p14:creationId xmlns:p14="http://schemas.microsoft.com/office/powerpoint/2010/main" val="229431795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1566E8-84DB-4D7D-8027-0974367E7F9F}"/>
              </a:ext>
            </a:extLst>
          </p:cNvPr>
          <p:cNvSpPr>
            <a:spLocks noGrp="1"/>
          </p:cNvSpPr>
          <p:nvPr>
            <p:ph type="dt" sz="half" idx="10"/>
          </p:nvPr>
        </p:nvSpPr>
        <p:spPr/>
        <p:txBody>
          <a:bodyPr/>
          <a:lstStyle>
            <a:lvl1pPr>
              <a:defRPr/>
            </a:lvl1pPr>
          </a:lstStyle>
          <a:p>
            <a:pPr>
              <a:defRPr/>
            </a:pPr>
            <a:fld id="{28E80666-FB37-4B36-9149-507F3B0178E3}" type="datetimeFigureOut">
              <a:rPr lang="en-US"/>
              <a:pPr>
                <a:defRPr/>
              </a:pPr>
              <a:t>3/2/2021</a:t>
            </a:fld>
            <a:endParaRPr lang="en-US" dirty="0"/>
          </a:p>
        </p:txBody>
      </p:sp>
      <p:sp>
        <p:nvSpPr>
          <p:cNvPr id="5" name="Footer Placeholder 4">
            <a:extLst>
              <a:ext uri="{FF2B5EF4-FFF2-40B4-BE49-F238E27FC236}">
                <a16:creationId xmlns:a16="http://schemas.microsoft.com/office/drawing/2014/main" id="{528CBDE3-5300-4292-ACFB-C4F03E6211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66431D5-CD95-4BA8-B0C8-6FB488F04074}"/>
              </a:ext>
            </a:extLst>
          </p:cNvPr>
          <p:cNvSpPr>
            <a:spLocks noGrp="1"/>
          </p:cNvSpPr>
          <p:nvPr>
            <p:ph type="sldNum" sz="quarter" idx="12"/>
          </p:nvPr>
        </p:nvSpPr>
        <p:spPr/>
        <p:txBody>
          <a:bodyPr/>
          <a:lstStyle>
            <a:lvl1pPr>
              <a:defRPr/>
            </a:lvl1pPr>
          </a:lstStyle>
          <a:p>
            <a:pPr>
              <a:defRPr/>
            </a:pPr>
            <a:fld id="{BD45E375-3BE8-47DB-BA9B-2CB8910C1729}" type="slidenum">
              <a:rPr lang="en-US"/>
              <a:pPr>
                <a:defRPr/>
              </a:pPr>
              <a:t>‹#›</a:t>
            </a:fld>
            <a:endParaRPr lang="en-US" dirty="0"/>
          </a:p>
        </p:txBody>
      </p:sp>
    </p:spTree>
    <p:extLst>
      <p:ext uri="{BB962C8B-B14F-4D97-AF65-F5344CB8AC3E}">
        <p14:creationId xmlns:p14="http://schemas.microsoft.com/office/powerpoint/2010/main" val="391812587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E0B23FD-F722-4335-AD7C-DE14D3FC1B32}"/>
              </a:ext>
            </a:extLst>
          </p:cNvPr>
          <p:cNvSpPr>
            <a:spLocks noGrp="1"/>
          </p:cNvSpPr>
          <p:nvPr>
            <p:ph type="dt" sz="half" idx="10"/>
          </p:nvPr>
        </p:nvSpPr>
        <p:spPr/>
        <p:txBody>
          <a:bodyPr/>
          <a:lstStyle>
            <a:lvl1pPr>
              <a:defRPr/>
            </a:lvl1pPr>
          </a:lstStyle>
          <a:p>
            <a:pPr>
              <a:defRPr/>
            </a:pPr>
            <a:fld id="{28E80666-FB37-4B36-9149-507F3B0178E3}" type="datetimeFigureOut">
              <a:rPr lang="en-US"/>
              <a:pPr>
                <a:defRPr/>
              </a:pPr>
              <a:t>3/2/2021</a:t>
            </a:fld>
            <a:endParaRPr lang="en-US" dirty="0"/>
          </a:p>
        </p:txBody>
      </p:sp>
      <p:sp>
        <p:nvSpPr>
          <p:cNvPr id="5" name="Footer Placeholder 4">
            <a:extLst>
              <a:ext uri="{FF2B5EF4-FFF2-40B4-BE49-F238E27FC236}">
                <a16:creationId xmlns:a16="http://schemas.microsoft.com/office/drawing/2014/main" id="{A6DBFBE8-A90E-47F9-8B7C-4CDCE6A183E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55DF9D4-D869-43AC-AEE9-DE4218C30C46}"/>
              </a:ext>
            </a:extLst>
          </p:cNvPr>
          <p:cNvSpPr>
            <a:spLocks noGrp="1"/>
          </p:cNvSpPr>
          <p:nvPr>
            <p:ph type="sldNum" sz="quarter" idx="12"/>
          </p:nvPr>
        </p:nvSpPr>
        <p:spPr/>
        <p:txBody>
          <a:bodyPr/>
          <a:lstStyle>
            <a:lvl1pPr>
              <a:defRPr/>
            </a:lvl1pPr>
          </a:lstStyle>
          <a:p>
            <a:pPr>
              <a:defRPr/>
            </a:pPr>
            <a:fld id="{16D82038-93A2-4366-B679-D57CA8449D3C}" type="slidenum">
              <a:rPr lang="en-US"/>
              <a:pPr>
                <a:defRPr/>
              </a:pPr>
              <a:t>‹#›</a:t>
            </a:fld>
            <a:endParaRPr lang="en-US" dirty="0"/>
          </a:p>
        </p:txBody>
      </p:sp>
    </p:spTree>
    <p:extLst>
      <p:ext uri="{BB962C8B-B14F-4D97-AF65-F5344CB8AC3E}">
        <p14:creationId xmlns:p14="http://schemas.microsoft.com/office/powerpoint/2010/main" val="509920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A7DD1D-DA2F-49A0-BCFD-DE18B330484A}"/>
              </a:ext>
            </a:extLst>
          </p:cNvPr>
          <p:cNvSpPr>
            <a:spLocks noGrp="1"/>
          </p:cNvSpPr>
          <p:nvPr>
            <p:ph type="dt" sz="half" idx="10"/>
          </p:nvPr>
        </p:nvSpPr>
        <p:spPr>
          <a:xfrm>
            <a:off x="628650" y="6356350"/>
            <a:ext cx="2057400" cy="365125"/>
          </a:xfrm>
          <a:prstGeom prst="rect">
            <a:avLst/>
          </a:prstGeom>
        </p:spPr>
        <p:txBody>
          <a:bodyPr/>
          <a:lstStyle>
            <a:lvl1pPr>
              <a:defRPr/>
            </a:lvl1pPr>
          </a:lstStyle>
          <a:p>
            <a:pPr>
              <a:defRPr/>
            </a:pPr>
            <a:fld id="{C88932D5-01A3-48CE-99C3-58470BE8296E}" type="datetime1">
              <a:rPr lang="en-US"/>
              <a:pPr>
                <a:defRPr/>
              </a:pPr>
              <a:t>3/2/2021</a:t>
            </a:fld>
            <a:endParaRPr lang="en-US" dirty="0"/>
          </a:p>
        </p:txBody>
      </p:sp>
      <p:sp>
        <p:nvSpPr>
          <p:cNvPr id="6" name="Footer Placeholder 5">
            <a:extLst>
              <a:ext uri="{FF2B5EF4-FFF2-40B4-BE49-F238E27FC236}">
                <a16:creationId xmlns:a16="http://schemas.microsoft.com/office/drawing/2014/main" id="{23E867F3-52C8-4984-AB5C-D6594FD04A37}"/>
              </a:ext>
            </a:extLst>
          </p:cNvPr>
          <p:cNvSpPr>
            <a:spLocks noGrp="1"/>
          </p:cNvSpPr>
          <p:nvPr>
            <p:ph type="ftr" sz="quarter" idx="11"/>
          </p:nvPr>
        </p:nvSpPr>
        <p:spPr>
          <a:xfrm>
            <a:off x="3028950" y="6356350"/>
            <a:ext cx="3086100" cy="365125"/>
          </a:xfrm>
          <a:prstGeom prst="rect">
            <a:avLst/>
          </a:prstGeom>
        </p:spPr>
        <p:txBody>
          <a:bodyPr/>
          <a:lstStyle>
            <a:lvl1pPr>
              <a:defRPr dirty="0"/>
            </a:lvl1pPr>
          </a:lstStyle>
          <a:p>
            <a:pPr>
              <a:defRPr/>
            </a:pPr>
            <a:endParaRPr lang="en-US"/>
          </a:p>
        </p:txBody>
      </p:sp>
      <p:sp>
        <p:nvSpPr>
          <p:cNvPr id="7" name="Slide Number Placeholder 6">
            <a:extLst>
              <a:ext uri="{FF2B5EF4-FFF2-40B4-BE49-F238E27FC236}">
                <a16:creationId xmlns:a16="http://schemas.microsoft.com/office/drawing/2014/main" id="{78B47A5F-F998-4221-A6A6-5B0C3C01C7EE}"/>
              </a:ext>
            </a:extLst>
          </p:cNvPr>
          <p:cNvSpPr>
            <a:spLocks noGrp="1"/>
          </p:cNvSpPr>
          <p:nvPr>
            <p:ph type="sldNum" sz="quarter" idx="12"/>
          </p:nvPr>
        </p:nvSpPr>
        <p:spPr>
          <a:xfrm>
            <a:off x="6762750" y="6356350"/>
            <a:ext cx="2057400" cy="365125"/>
          </a:xfrm>
          <a:prstGeom prst="rect">
            <a:avLst/>
          </a:prstGeom>
        </p:spPr>
        <p:txBody>
          <a:bodyPr/>
          <a:lstStyle>
            <a:lvl1pPr>
              <a:defRPr/>
            </a:lvl1pPr>
          </a:lstStyle>
          <a:p>
            <a:pPr>
              <a:defRPr/>
            </a:pPr>
            <a:fld id="{41A3B057-A8B4-4A50-8341-289BADE3DC7D}" type="slidenum">
              <a:rPr lang="en-US"/>
              <a:pPr>
                <a:defRPr/>
              </a:pPr>
              <a:t>‹#›</a:t>
            </a:fld>
            <a:endParaRPr lang="en-US" dirty="0"/>
          </a:p>
        </p:txBody>
      </p:sp>
    </p:spTree>
    <p:extLst>
      <p:ext uri="{BB962C8B-B14F-4D97-AF65-F5344CB8AC3E}">
        <p14:creationId xmlns:p14="http://schemas.microsoft.com/office/powerpoint/2010/main" val="3209945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7"/>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1" y="1681163"/>
            <a:ext cx="3868340" cy="823912"/>
          </a:xfrm>
          <a:prstGeom prst="rect">
            <a:avLst/>
          </a:prstGeo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a:t>Edit Master text styles</a:t>
            </a:r>
          </a:p>
        </p:txBody>
      </p:sp>
      <p:sp>
        <p:nvSpPr>
          <p:cNvPr id="4" name="Content Placeholder 3"/>
          <p:cNvSpPr>
            <a:spLocks noGrp="1"/>
          </p:cNvSpPr>
          <p:nvPr>
            <p:ph sz="half" idx="2"/>
          </p:nvPr>
        </p:nvSpPr>
        <p:spPr>
          <a:xfrm>
            <a:off x="629841" y="2505075"/>
            <a:ext cx="3868340"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F13ACE-2889-46C5-97DA-D9504FF690DE}"/>
              </a:ext>
            </a:extLst>
          </p:cNvPr>
          <p:cNvSpPr>
            <a:spLocks noGrp="1"/>
          </p:cNvSpPr>
          <p:nvPr>
            <p:ph type="dt" sz="half" idx="10"/>
          </p:nvPr>
        </p:nvSpPr>
        <p:spPr>
          <a:xfrm>
            <a:off x="628650" y="6356350"/>
            <a:ext cx="2057400" cy="365125"/>
          </a:xfrm>
          <a:prstGeom prst="rect">
            <a:avLst/>
          </a:prstGeom>
        </p:spPr>
        <p:txBody>
          <a:bodyPr/>
          <a:lstStyle>
            <a:lvl1pPr>
              <a:defRPr/>
            </a:lvl1pPr>
          </a:lstStyle>
          <a:p>
            <a:pPr>
              <a:defRPr/>
            </a:pPr>
            <a:fld id="{19DD497D-9473-4941-9205-DC6F25232D35}" type="datetime1">
              <a:rPr lang="en-US"/>
              <a:pPr>
                <a:defRPr/>
              </a:pPr>
              <a:t>3/2/2021</a:t>
            </a:fld>
            <a:endParaRPr lang="en-US" dirty="0"/>
          </a:p>
        </p:txBody>
      </p:sp>
      <p:sp>
        <p:nvSpPr>
          <p:cNvPr id="8" name="Footer Placeholder 7">
            <a:extLst>
              <a:ext uri="{FF2B5EF4-FFF2-40B4-BE49-F238E27FC236}">
                <a16:creationId xmlns:a16="http://schemas.microsoft.com/office/drawing/2014/main" id="{7DDDB074-0B4F-438D-BDA5-1C7EE235E9EF}"/>
              </a:ext>
            </a:extLst>
          </p:cNvPr>
          <p:cNvSpPr>
            <a:spLocks noGrp="1"/>
          </p:cNvSpPr>
          <p:nvPr>
            <p:ph type="ftr" sz="quarter" idx="11"/>
          </p:nvPr>
        </p:nvSpPr>
        <p:spPr>
          <a:xfrm>
            <a:off x="3028950" y="6356350"/>
            <a:ext cx="3086100" cy="365125"/>
          </a:xfrm>
          <a:prstGeom prst="rect">
            <a:avLst/>
          </a:prstGeom>
        </p:spPr>
        <p:txBody>
          <a:bodyPr/>
          <a:lstStyle>
            <a:lvl1pPr>
              <a:defRPr dirty="0"/>
            </a:lvl1pPr>
          </a:lstStyle>
          <a:p>
            <a:pPr>
              <a:defRPr/>
            </a:pPr>
            <a:endParaRPr lang="en-US"/>
          </a:p>
        </p:txBody>
      </p:sp>
      <p:sp>
        <p:nvSpPr>
          <p:cNvPr id="9" name="Slide Number Placeholder 8">
            <a:extLst>
              <a:ext uri="{FF2B5EF4-FFF2-40B4-BE49-F238E27FC236}">
                <a16:creationId xmlns:a16="http://schemas.microsoft.com/office/drawing/2014/main" id="{9A40D691-4F42-4CEE-8BD1-28A43AB9A77C}"/>
              </a:ext>
            </a:extLst>
          </p:cNvPr>
          <p:cNvSpPr>
            <a:spLocks noGrp="1"/>
          </p:cNvSpPr>
          <p:nvPr>
            <p:ph type="sldNum" sz="quarter" idx="12"/>
          </p:nvPr>
        </p:nvSpPr>
        <p:spPr>
          <a:xfrm>
            <a:off x="6762750" y="6356350"/>
            <a:ext cx="2057400" cy="365125"/>
          </a:xfrm>
          <a:prstGeom prst="rect">
            <a:avLst/>
          </a:prstGeom>
        </p:spPr>
        <p:txBody>
          <a:bodyPr/>
          <a:lstStyle>
            <a:lvl1pPr>
              <a:defRPr/>
            </a:lvl1pPr>
          </a:lstStyle>
          <a:p>
            <a:pPr>
              <a:defRPr/>
            </a:pPr>
            <a:fld id="{E2C16B5D-1A8B-46D0-9DF5-3D89525C1CD9}" type="slidenum">
              <a:rPr lang="en-US"/>
              <a:pPr>
                <a:defRPr/>
              </a:pPr>
              <a:t>‹#›</a:t>
            </a:fld>
            <a:endParaRPr lang="en-US" dirty="0"/>
          </a:p>
        </p:txBody>
      </p:sp>
    </p:spTree>
    <p:extLst>
      <p:ext uri="{BB962C8B-B14F-4D97-AF65-F5344CB8AC3E}">
        <p14:creationId xmlns:p14="http://schemas.microsoft.com/office/powerpoint/2010/main" val="41281195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8C3D1B-D856-486F-9A7E-3E0101AD9561}"/>
              </a:ext>
            </a:extLst>
          </p:cNvPr>
          <p:cNvSpPr>
            <a:spLocks noGrp="1"/>
          </p:cNvSpPr>
          <p:nvPr>
            <p:ph type="dt" sz="half" idx="10"/>
          </p:nvPr>
        </p:nvSpPr>
        <p:spPr>
          <a:xfrm>
            <a:off x="628650" y="6356350"/>
            <a:ext cx="2057400" cy="365125"/>
          </a:xfrm>
          <a:prstGeom prst="rect">
            <a:avLst/>
          </a:prstGeom>
        </p:spPr>
        <p:txBody>
          <a:bodyPr/>
          <a:lstStyle>
            <a:lvl1pPr>
              <a:defRPr/>
            </a:lvl1pPr>
          </a:lstStyle>
          <a:p>
            <a:pPr>
              <a:defRPr/>
            </a:pPr>
            <a:fld id="{4790F46F-AA94-4E5C-A4B5-60FC87E26954}" type="datetime1">
              <a:rPr lang="en-US"/>
              <a:pPr>
                <a:defRPr/>
              </a:pPr>
              <a:t>3/2/2021</a:t>
            </a:fld>
            <a:endParaRPr lang="en-US" dirty="0"/>
          </a:p>
        </p:txBody>
      </p:sp>
      <p:sp>
        <p:nvSpPr>
          <p:cNvPr id="4" name="Footer Placeholder 3">
            <a:extLst>
              <a:ext uri="{FF2B5EF4-FFF2-40B4-BE49-F238E27FC236}">
                <a16:creationId xmlns:a16="http://schemas.microsoft.com/office/drawing/2014/main" id="{964D913A-F139-413D-A698-7237DAAC7B1F}"/>
              </a:ext>
            </a:extLst>
          </p:cNvPr>
          <p:cNvSpPr>
            <a:spLocks noGrp="1"/>
          </p:cNvSpPr>
          <p:nvPr>
            <p:ph type="ftr" sz="quarter" idx="11"/>
          </p:nvPr>
        </p:nvSpPr>
        <p:spPr>
          <a:xfrm>
            <a:off x="3028950" y="6356350"/>
            <a:ext cx="3086100" cy="365125"/>
          </a:xfrm>
          <a:prstGeom prst="rect">
            <a:avLst/>
          </a:prstGeom>
        </p:spPr>
        <p:txBody>
          <a:bodyPr/>
          <a:lstStyle>
            <a:lvl1pPr>
              <a:defRPr dirty="0"/>
            </a:lvl1pPr>
          </a:lstStyle>
          <a:p>
            <a:pPr>
              <a:defRPr/>
            </a:pPr>
            <a:endParaRPr lang="en-US"/>
          </a:p>
        </p:txBody>
      </p:sp>
      <p:sp>
        <p:nvSpPr>
          <p:cNvPr id="5" name="Slide Number Placeholder 4">
            <a:extLst>
              <a:ext uri="{FF2B5EF4-FFF2-40B4-BE49-F238E27FC236}">
                <a16:creationId xmlns:a16="http://schemas.microsoft.com/office/drawing/2014/main" id="{8EAB3509-02FD-45B2-B069-4893C6A106A3}"/>
              </a:ext>
            </a:extLst>
          </p:cNvPr>
          <p:cNvSpPr>
            <a:spLocks noGrp="1"/>
          </p:cNvSpPr>
          <p:nvPr>
            <p:ph type="sldNum" sz="quarter" idx="12"/>
          </p:nvPr>
        </p:nvSpPr>
        <p:spPr>
          <a:xfrm>
            <a:off x="6762750" y="6356350"/>
            <a:ext cx="2057400" cy="365125"/>
          </a:xfrm>
          <a:prstGeom prst="rect">
            <a:avLst/>
          </a:prstGeom>
        </p:spPr>
        <p:txBody>
          <a:bodyPr/>
          <a:lstStyle>
            <a:lvl1pPr>
              <a:defRPr/>
            </a:lvl1pPr>
          </a:lstStyle>
          <a:p>
            <a:pPr>
              <a:defRPr/>
            </a:pPr>
            <a:fld id="{CCCD257C-D080-4A74-A929-E65DB944AA08}" type="slidenum">
              <a:rPr lang="en-US"/>
              <a:pPr>
                <a:defRPr/>
              </a:pPr>
              <a:t>‹#›</a:t>
            </a:fld>
            <a:endParaRPr lang="en-US" dirty="0"/>
          </a:p>
        </p:txBody>
      </p:sp>
    </p:spTree>
    <p:extLst>
      <p:ext uri="{BB962C8B-B14F-4D97-AF65-F5344CB8AC3E}">
        <p14:creationId xmlns:p14="http://schemas.microsoft.com/office/powerpoint/2010/main" val="2934339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C29C454-1236-4D6C-897A-23F3A8B85A3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B8C8472-4A7B-4CF9-B983-3AD95B3449B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6905362-D2A4-44A7-8CE7-5EC607FE143B}"/>
              </a:ext>
            </a:extLst>
          </p:cNvPr>
          <p:cNvSpPr>
            <a:spLocks noGrp="1" noChangeArrowheads="1"/>
          </p:cNvSpPr>
          <p:nvPr>
            <p:ph type="sldNum" sz="quarter" idx="12"/>
          </p:nvPr>
        </p:nvSpPr>
        <p:spPr>
          <a:ln/>
        </p:spPr>
        <p:txBody>
          <a:bodyPr/>
          <a:lstStyle>
            <a:lvl1pPr>
              <a:defRPr/>
            </a:lvl1pPr>
          </a:lstStyle>
          <a:p>
            <a:pPr>
              <a:defRPr/>
            </a:pPr>
            <a:fld id="{687117C4-746B-4099-B1A1-5CC77A9471D2}" type="slidenum">
              <a:rPr lang="en-US" altLang="en-US"/>
              <a:pPr>
                <a:defRPr/>
              </a:pPr>
              <a:t>‹#›</a:t>
            </a:fld>
            <a:endParaRPr lang="en-US" altLang="en-US"/>
          </a:p>
        </p:txBody>
      </p:sp>
    </p:spTree>
    <p:extLst>
      <p:ext uri="{BB962C8B-B14F-4D97-AF65-F5344CB8AC3E}">
        <p14:creationId xmlns:p14="http://schemas.microsoft.com/office/powerpoint/2010/main" val="28786427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ED2ADD-AFAB-4D0E-ADA2-603B6D014E4E}"/>
              </a:ext>
            </a:extLst>
          </p:cNvPr>
          <p:cNvSpPr>
            <a:spLocks noGrp="1"/>
          </p:cNvSpPr>
          <p:nvPr>
            <p:ph type="dt" sz="half" idx="10"/>
          </p:nvPr>
        </p:nvSpPr>
        <p:spPr>
          <a:xfrm>
            <a:off x="628650" y="6356350"/>
            <a:ext cx="2057400" cy="365125"/>
          </a:xfrm>
          <a:prstGeom prst="rect">
            <a:avLst/>
          </a:prstGeom>
        </p:spPr>
        <p:txBody>
          <a:bodyPr/>
          <a:lstStyle>
            <a:lvl1pPr>
              <a:defRPr/>
            </a:lvl1pPr>
          </a:lstStyle>
          <a:p>
            <a:pPr>
              <a:defRPr/>
            </a:pPr>
            <a:fld id="{AD3D98DA-9CC1-45B9-817D-81CE7733CD80}" type="datetime1">
              <a:rPr lang="en-US"/>
              <a:pPr>
                <a:defRPr/>
              </a:pPr>
              <a:t>3/2/2021</a:t>
            </a:fld>
            <a:endParaRPr lang="en-US" dirty="0"/>
          </a:p>
        </p:txBody>
      </p:sp>
      <p:sp>
        <p:nvSpPr>
          <p:cNvPr id="3" name="Footer Placeholder 2">
            <a:extLst>
              <a:ext uri="{FF2B5EF4-FFF2-40B4-BE49-F238E27FC236}">
                <a16:creationId xmlns:a16="http://schemas.microsoft.com/office/drawing/2014/main" id="{439DBCDC-2677-44A6-850A-A4F246F2E686}"/>
              </a:ext>
            </a:extLst>
          </p:cNvPr>
          <p:cNvSpPr>
            <a:spLocks noGrp="1"/>
          </p:cNvSpPr>
          <p:nvPr>
            <p:ph type="ftr" sz="quarter" idx="11"/>
          </p:nvPr>
        </p:nvSpPr>
        <p:spPr>
          <a:xfrm>
            <a:off x="3028950" y="6356350"/>
            <a:ext cx="3086100" cy="365125"/>
          </a:xfrm>
          <a:prstGeom prst="rect">
            <a:avLst/>
          </a:prstGeom>
        </p:spPr>
        <p:txBody>
          <a:bodyPr/>
          <a:lstStyle>
            <a:lvl1pPr>
              <a:defRPr dirty="0"/>
            </a:lvl1pPr>
          </a:lstStyle>
          <a:p>
            <a:pPr>
              <a:defRPr/>
            </a:pPr>
            <a:endParaRPr lang="en-US"/>
          </a:p>
        </p:txBody>
      </p:sp>
      <p:sp>
        <p:nvSpPr>
          <p:cNvPr id="4" name="Slide Number Placeholder 3">
            <a:extLst>
              <a:ext uri="{FF2B5EF4-FFF2-40B4-BE49-F238E27FC236}">
                <a16:creationId xmlns:a16="http://schemas.microsoft.com/office/drawing/2014/main" id="{8B2A16E6-95E0-424E-BDDA-433D0CE3A37A}"/>
              </a:ext>
            </a:extLst>
          </p:cNvPr>
          <p:cNvSpPr>
            <a:spLocks noGrp="1"/>
          </p:cNvSpPr>
          <p:nvPr>
            <p:ph type="sldNum" sz="quarter" idx="12"/>
          </p:nvPr>
        </p:nvSpPr>
        <p:spPr>
          <a:xfrm>
            <a:off x="6762750" y="6356350"/>
            <a:ext cx="2057400" cy="365125"/>
          </a:xfrm>
          <a:prstGeom prst="rect">
            <a:avLst/>
          </a:prstGeom>
        </p:spPr>
        <p:txBody>
          <a:bodyPr/>
          <a:lstStyle>
            <a:lvl1pPr>
              <a:defRPr/>
            </a:lvl1pPr>
          </a:lstStyle>
          <a:p>
            <a:pPr>
              <a:defRPr/>
            </a:pPr>
            <a:fld id="{C4D67114-74B2-4608-86D7-1EEF640A2831}" type="slidenum">
              <a:rPr lang="en-US"/>
              <a:pPr>
                <a:defRPr/>
              </a:pPr>
              <a:t>‹#›</a:t>
            </a:fld>
            <a:endParaRPr lang="en-US" dirty="0"/>
          </a:p>
        </p:txBody>
      </p:sp>
    </p:spTree>
    <p:extLst>
      <p:ext uri="{BB962C8B-B14F-4D97-AF65-F5344CB8AC3E}">
        <p14:creationId xmlns:p14="http://schemas.microsoft.com/office/powerpoint/2010/main" val="22652012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2954"/>
            </a:lvl1pPr>
          </a:lstStyle>
          <a:p>
            <a:r>
              <a:rPr lang="en-US"/>
              <a:t>Click to edit Master title style</a:t>
            </a:r>
          </a:p>
        </p:txBody>
      </p:sp>
      <p:sp>
        <p:nvSpPr>
          <p:cNvPr id="3" name="Content Placeholder 2"/>
          <p:cNvSpPr>
            <a:spLocks noGrp="1"/>
          </p:cNvSpPr>
          <p:nvPr>
            <p:ph idx="1"/>
          </p:nvPr>
        </p:nvSpPr>
        <p:spPr>
          <a:xfrm>
            <a:off x="3887391" y="987427"/>
            <a:ext cx="4629150" cy="4873625"/>
          </a:xfrm>
          <a:prstGeom prst="rect">
            <a:avLst/>
          </a:prstGeo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2" y="2057400"/>
            <a:ext cx="2949178" cy="3811588"/>
          </a:xfrm>
          <a:prstGeom prst="rect">
            <a:avLst/>
          </a:prstGeo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en-US"/>
              <a:t>Edit Master text styles</a:t>
            </a:r>
          </a:p>
        </p:txBody>
      </p:sp>
      <p:sp>
        <p:nvSpPr>
          <p:cNvPr id="5" name="Date Placeholder 4">
            <a:extLst>
              <a:ext uri="{FF2B5EF4-FFF2-40B4-BE49-F238E27FC236}">
                <a16:creationId xmlns:a16="http://schemas.microsoft.com/office/drawing/2014/main" id="{6DCA336E-AF3B-45BF-BEA5-364B6B987951}"/>
              </a:ext>
            </a:extLst>
          </p:cNvPr>
          <p:cNvSpPr>
            <a:spLocks noGrp="1"/>
          </p:cNvSpPr>
          <p:nvPr>
            <p:ph type="dt" sz="half" idx="10"/>
          </p:nvPr>
        </p:nvSpPr>
        <p:spPr>
          <a:xfrm>
            <a:off x="628650" y="6356350"/>
            <a:ext cx="2057400" cy="365125"/>
          </a:xfrm>
          <a:prstGeom prst="rect">
            <a:avLst/>
          </a:prstGeom>
        </p:spPr>
        <p:txBody>
          <a:bodyPr/>
          <a:lstStyle>
            <a:lvl1pPr>
              <a:defRPr/>
            </a:lvl1pPr>
          </a:lstStyle>
          <a:p>
            <a:pPr>
              <a:defRPr/>
            </a:pPr>
            <a:fld id="{A3D6AA1E-7EEE-4795-B620-64BEBCE11617}" type="datetime1">
              <a:rPr lang="en-US"/>
              <a:pPr>
                <a:defRPr/>
              </a:pPr>
              <a:t>3/2/2021</a:t>
            </a:fld>
            <a:endParaRPr lang="en-US" dirty="0"/>
          </a:p>
        </p:txBody>
      </p:sp>
      <p:sp>
        <p:nvSpPr>
          <p:cNvPr id="6" name="Footer Placeholder 5">
            <a:extLst>
              <a:ext uri="{FF2B5EF4-FFF2-40B4-BE49-F238E27FC236}">
                <a16:creationId xmlns:a16="http://schemas.microsoft.com/office/drawing/2014/main" id="{A0072598-AE29-4958-852B-EDE81F76D468}"/>
              </a:ext>
            </a:extLst>
          </p:cNvPr>
          <p:cNvSpPr>
            <a:spLocks noGrp="1"/>
          </p:cNvSpPr>
          <p:nvPr>
            <p:ph type="ftr" sz="quarter" idx="11"/>
          </p:nvPr>
        </p:nvSpPr>
        <p:spPr>
          <a:xfrm>
            <a:off x="3028950" y="6356350"/>
            <a:ext cx="3086100" cy="365125"/>
          </a:xfrm>
          <a:prstGeom prst="rect">
            <a:avLst/>
          </a:prstGeom>
        </p:spPr>
        <p:txBody>
          <a:bodyPr/>
          <a:lstStyle>
            <a:lvl1pPr>
              <a:defRPr dirty="0"/>
            </a:lvl1pPr>
          </a:lstStyle>
          <a:p>
            <a:pPr>
              <a:defRPr/>
            </a:pPr>
            <a:endParaRPr lang="en-US"/>
          </a:p>
        </p:txBody>
      </p:sp>
      <p:sp>
        <p:nvSpPr>
          <p:cNvPr id="7" name="Slide Number Placeholder 6">
            <a:extLst>
              <a:ext uri="{FF2B5EF4-FFF2-40B4-BE49-F238E27FC236}">
                <a16:creationId xmlns:a16="http://schemas.microsoft.com/office/drawing/2014/main" id="{6801C406-AE69-4EB5-B4E0-221310E68CB5}"/>
              </a:ext>
            </a:extLst>
          </p:cNvPr>
          <p:cNvSpPr>
            <a:spLocks noGrp="1"/>
          </p:cNvSpPr>
          <p:nvPr>
            <p:ph type="sldNum" sz="quarter" idx="12"/>
          </p:nvPr>
        </p:nvSpPr>
        <p:spPr>
          <a:xfrm>
            <a:off x="6762750" y="6356350"/>
            <a:ext cx="2057400" cy="365125"/>
          </a:xfrm>
          <a:prstGeom prst="rect">
            <a:avLst/>
          </a:prstGeom>
        </p:spPr>
        <p:txBody>
          <a:bodyPr/>
          <a:lstStyle>
            <a:lvl1pPr>
              <a:defRPr/>
            </a:lvl1pPr>
          </a:lstStyle>
          <a:p>
            <a:pPr>
              <a:defRPr/>
            </a:pPr>
            <a:fld id="{47DD4199-9865-4A48-AD85-D3648A0F7E58}" type="slidenum">
              <a:rPr lang="en-US"/>
              <a:pPr>
                <a:defRPr/>
              </a:pPr>
              <a:t>‹#›</a:t>
            </a:fld>
            <a:endParaRPr lang="en-US" dirty="0"/>
          </a:p>
        </p:txBody>
      </p:sp>
    </p:spTree>
    <p:extLst>
      <p:ext uri="{BB962C8B-B14F-4D97-AF65-F5344CB8AC3E}">
        <p14:creationId xmlns:p14="http://schemas.microsoft.com/office/powerpoint/2010/main" val="27398376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2954"/>
            </a:lvl1pPr>
          </a:lstStyle>
          <a:p>
            <a:r>
              <a:rPr lang="en-US"/>
              <a:t>Click to edit Master title style</a:t>
            </a:r>
          </a:p>
        </p:txBody>
      </p:sp>
      <p:sp>
        <p:nvSpPr>
          <p:cNvPr id="3" name="Picture Placeholder 2"/>
          <p:cNvSpPr>
            <a:spLocks noGrp="1"/>
          </p:cNvSpPr>
          <p:nvPr>
            <p:ph type="pic" idx="1"/>
          </p:nvPr>
        </p:nvSpPr>
        <p:spPr>
          <a:xfrm>
            <a:off x="3887391" y="987427"/>
            <a:ext cx="4629150" cy="4873625"/>
          </a:xfrm>
          <a:prstGeom prst="rect">
            <a:avLst/>
          </a:prstGeo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endParaRPr lang="en-US" noProof="0" dirty="0"/>
          </a:p>
        </p:txBody>
      </p:sp>
      <p:sp>
        <p:nvSpPr>
          <p:cNvPr id="4" name="Text Placeholder 3"/>
          <p:cNvSpPr>
            <a:spLocks noGrp="1"/>
          </p:cNvSpPr>
          <p:nvPr>
            <p:ph type="body" sz="half" idx="2"/>
          </p:nvPr>
        </p:nvSpPr>
        <p:spPr>
          <a:xfrm>
            <a:off x="629842" y="2057400"/>
            <a:ext cx="2949178" cy="3811588"/>
          </a:xfrm>
          <a:prstGeom prst="rect">
            <a:avLst/>
          </a:prstGeo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en-US"/>
              <a:t>Edit Master text styles</a:t>
            </a:r>
          </a:p>
        </p:txBody>
      </p:sp>
      <p:sp>
        <p:nvSpPr>
          <p:cNvPr id="5" name="Date Placeholder 4">
            <a:extLst>
              <a:ext uri="{FF2B5EF4-FFF2-40B4-BE49-F238E27FC236}">
                <a16:creationId xmlns:a16="http://schemas.microsoft.com/office/drawing/2014/main" id="{F5EE9836-A71A-40DA-B3EA-13667102ECEF}"/>
              </a:ext>
            </a:extLst>
          </p:cNvPr>
          <p:cNvSpPr>
            <a:spLocks noGrp="1"/>
          </p:cNvSpPr>
          <p:nvPr>
            <p:ph type="dt" sz="half" idx="10"/>
          </p:nvPr>
        </p:nvSpPr>
        <p:spPr>
          <a:xfrm>
            <a:off x="628650" y="6356350"/>
            <a:ext cx="2057400" cy="365125"/>
          </a:xfrm>
          <a:prstGeom prst="rect">
            <a:avLst/>
          </a:prstGeom>
        </p:spPr>
        <p:txBody>
          <a:bodyPr/>
          <a:lstStyle>
            <a:lvl1pPr>
              <a:defRPr/>
            </a:lvl1pPr>
          </a:lstStyle>
          <a:p>
            <a:pPr>
              <a:defRPr/>
            </a:pPr>
            <a:fld id="{467D8106-CAB2-417E-9580-D30C2BA38B88}" type="datetime1">
              <a:rPr lang="en-US"/>
              <a:pPr>
                <a:defRPr/>
              </a:pPr>
              <a:t>3/2/2021</a:t>
            </a:fld>
            <a:endParaRPr lang="en-US" dirty="0"/>
          </a:p>
        </p:txBody>
      </p:sp>
      <p:sp>
        <p:nvSpPr>
          <p:cNvPr id="6" name="Footer Placeholder 5">
            <a:extLst>
              <a:ext uri="{FF2B5EF4-FFF2-40B4-BE49-F238E27FC236}">
                <a16:creationId xmlns:a16="http://schemas.microsoft.com/office/drawing/2014/main" id="{C1A335FC-A9BA-4843-9D52-D0FAFCE1173E}"/>
              </a:ext>
            </a:extLst>
          </p:cNvPr>
          <p:cNvSpPr>
            <a:spLocks noGrp="1"/>
          </p:cNvSpPr>
          <p:nvPr>
            <p:ph type="ftr" sz="quarter" idx="11"/>
          </p:nvPr>
        </p:nvSpPr>
        <p:spPr>
          <a:xfrm>
            <a:off x="3028950" y="6356350"/>
            <a:ext cx="3086100" cy="365125"/>
          </a:xfrm>
          <a:prstGeom prst="rect">
            <a:avLst/>
          </a:prstGeom>
        </p:spPr>
        <p:txBody>
          <a:bodyPr/>
          <a:lstStyle>
            <a:lvl1pPr>
              <a:defRPr dirty="0"/>
            </a:lvl1pPr>
          </a:lstStyle>
          <a:p>
            <a:pPr>
              <a:defRPr/>
            </a:pPr>
            <a:endParaRPr lang="en-US"/>
          </a:p>
        </p:txBody>
      </p:sp>
      <p:sp>
        <p:nvSpPr>
          <p:cNvPr id="7" name="Slide Number Placeholder 6">
            <a:extLst>
              <a:ext uri="{FF2B5EF4-FFF2-40B4-BE49-F238E27FC236}">
                <a16:creationId xmlns:a16="http://schemas.microsoft.com/office/drawing/2014/main" id="{360526F4-67DB-4478-B817-08DD5FD5FE95}"/>
              </a:ext>
            </a:extLst>
          </p:cNvPr>
          <p:cNvSpPr>
            <a:spLocks noGrp="1"/>
          </p:cNvSpPr>
          <p:nvPr>
            <p:ph type="sldNum" sz="quarter" idx="12"/>
          </p:nvPr>
        </p:nvSpPr>
        <p:spPr>
          <a:xfrm>
            <a:off x="6762750" y="6356350"/>
            <a:ext cx="2057400" cy="365125"/>
          </a:xfrm>
          <a:prstGeom prst="rect">
            <a:avLst/>
          </a:prstGeom>
        </p:spPr>
        <p:txBody>
          <a:bodyPr/>
          <a:lstStyle>
            <a:lvl1pPr>
              <a:defRPr/>
            </a:lvl1pPr>
          </a:lstStyle>
          <a:p>
            <a:pPr>
              <a:defRPr/>
            </a:pPr>
            <a:fld id="{647CFA6D-ADF5-4BA1-83F5-20A44C4DE010}" type="slidenum">
              <a:rPr lang="en-US"/>
              <a:pPr>
                <a:defRPr/>
              </a:pPr>
              <a:t>‹#›</a:t>
            </a:fld>
            <a:endParaRPr lang="en-US" dirty="0"/>
          </a:p>
        </p:txBody>
      </p:sp>
    </p:spTree>
    <p:extLst>
      <p:ext uri="{BB962C8B-B14F-4D97-AF65-F5344CB8AC3E}">
        <p14:creationId xmlns:p14="http://schemas.microsoft.com/office/powerpoint/2010/main" val="4514636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28651" y="1825625"/>
            <a:ext cx="78867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88BEFC-7837-4865-80EC-1D91C6F59BF7}"/>
              </a:ext>
            </a:extLst>
          </p:cNvPr>
          <p:cNvSpPr>
            <a:spLocks noGrp="1"/>
          </p:cNvSpPr>
          <p:nvPr>
            <p:ph type="dt" sz="half" idx="10"/>
          </p:nvPr>
        </p:nvSpPr>
        <p:spPr>
          <a:xfrm>
            <a:off x="628650" y="6356350"/>
            <a:ext cx="2057400" cy="365125"/>
          </a:xfrm>
          <a:prstGeom prst="rect">
            <a:avLst/>
          </a:prstGeom>
        </p:spPr>
        <p:txBody>
          <a:bodyPr/>
          <a:lstStyle>
            <a:lvl1pPr>
              <a:defRPr/>
            </a:lvl1pPr>
          </a:lstStyle>
          <a:p>
            <a:pPr>
              <a:defRPr/>
            </a:pPr>
            <a:fld id="{15158779-5A87-442C-9D79-E683374A7DAB}" type="datetime1">
              <a:rPr lang="en-US"/>
              <a:pPr>
                <a:defRPr/>
              </a:pPr>
              <a:t>3/2/2021</a:t>
            </a:fld>
            <a:endParaRPr lang="en-US" dirty="0"/>
          </a:p>
        </p:txBody>
      </p:sp>
      <p:sp>
        <p:nvSpPr>
          <p:cNvPr id="5" name="Footer Placeholder 4">
            <a:extLst>
              <a:ext uri="{FF2B5EF4-FFF2-40B4-BE49-F238E27FC236}">
                <a16:creationId xmlns:a16="http://schemas.microsoft.com/office/drawing/2014/main" id="{41D8BBA9-9BE0-479B-8BE7-A5A8BCC669C5}"/>
              </a:ext>
            </a:extLst>
          </p:cNvPr>
          <p:cNvSpPr>
            <a:spLocks noGrp="1"/>
          </p:cNvSpPr>
          <p:nvPr>
            <p:ph type="ftr" sz="quarter" idx="11"/>
          </p:nvPr>
        </p:nvSpPr>
        <p:spPr>
          <a:xfrm>
            <a:off x="3028950" y="6356350"/>
            <a:ext cx="3086100" cy="365125"/>
          </a:xfrm>
          <a:prstGeom prst="rect">
            <a:avLst/>
          </a:prstGeom>
        </p:spPr>
        <p:txBody>
          <a:bodyPr/>
          <a:lstStyle>
            <a:lvl1pPr>
              <a:defRPr dirty="0"/>
            </a:lvl1pPr>
          </a:lstStyle>
          <a:p>
            <a:pPr>
              <a:defRPr/>
            </a:pPr>
            <a:endParaRPr lang="en-US"/>
          </a:p>
        </p:txBody>
      </p:sp>
      <p:sp>
        <p:nvSpPr>
          <p:cNvPr id="6" name="Slide Number Placeholder 5">
            <a:extLst>
              <a:ext uri="{FF2B5EF4-FFF2-40B4-BE49-F238E27FC236}">
                <a16:creationId xmlns:a16="http://schemas.microsoft.com/office/drawing/2014/main" id="{10B0CFF0-98E2-4B44-94C9-97AA9FE318DF}"/>
              </a:ext>
            </a:extLst>
          </p:cNvPr>
          <p:cNvSpPr>
            <a:spLocks noGrp="1"/>
          </p:cNvSpPr>
          <p:nvPr>
            <p:ph type="sldNum" sz="quarter" idx="12"/>
          </p:nvPr>
        </p:nvSpPr>
        <p:spPr>
          <a:xfrm>
            <a:off x="6762750" y="6356350"/>
            <a:ext cx="2057400" cy="365125"/>
          </a:xfrm>
          <a:prstGeom prst="rect">
            <a:avLst/>
          </a:prstGeom>
        </p:spPr>
        <p:txBody>
          <a:bodyPr/>
          <a:lstStyle>
            <a:lvl1pPr>
              <a:defRPr/>
            </a:lvl1pPr>
          </a:lstStyle>
          <a:p>
            <a:pPr>
              <a:defRPr/>
            </a:pPr>
            <a:fld id="{3D9526A7-6AFA-4ABE-BEC3-FD6C0BA24353}" type="slidenum">
              <a:rPr lang="en-US"/>
              <a:pPr>
                <a:defRPr/>
              </a:pPr>
              <a:t>‹#›</a:t>
            </a:fld>
            <a:endParaRPr lang="en-US" dirty="0"/>
          </a:p>
        </p:txBody>
      </p:sp>
    </p:spTree>
    <p:extLst>
      <p:ext uri="{BB962C8B-B14F-4D97-AF65-F5344CB8AC3E}">
        <p14:creationId xmlns:p14="http://schemas.microsoft.com/office/powerpoint/2010/main" val="6643750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8E8842-9BF1-408B-ABFE-621116217798}"/>
              </a:ext>
            </a:extLst>
          </p:cNvPr>
          <p:cNvSpPr>
            <a:spLocks noGrp="1"/>
          </p:cNvSpPr>
          <p:nvPr>
            <p:ph type="dt" sz="half" idx="10"/>
          </p:nvPr>
        </p:nvSpPr>
        <p:spPr>
          <a:xfrm>
            <a:off x="628650" y="6356350"/>
            <a:ext cx="2057400" cy="365125"/>
          </a:xfrm>
          <a:prstGeom prst="rect">
            <a:avLst/>
          </a:prstGeom>
        </p:spPr>
        <p:txBody>
          <a:bodyPr/>
          <a:lstStyle>
            <a:lvl1pPr>
              <a:defRPr/>
            </a:lvl1pPr>
          </a:lstStyle>
          <a:p>
            <a:pPr>
              <a:defRPr/>
            </a:pPr>
            <a:fld id="{CE528BBB-8CBF-40ED-AE60-BE80C8B7F725}" type="datetime1">
              <a:rPr lang="en-US"/>
              <a:pPr>
                <a:defRPr/>
              </a:pPr>
              <a:t>3/2/2021</a:t>
            </a:fld>
            <a:endParaRPr lang="en-US" dirty="0"/>
          </a:p>
        </p:txBody>
      </p:sp>
      <p:sp>
        <p:nvSpPr>
          <p:cNvPr id="5" name="Footer Placeholder 4">
            <a:extLst>
              <a:ext uri="{FF2B5EF4-FFF2-40B4-BE49-F238E27FC236}">
                <a16:creationId xmlns:a16="http://schemas.microsoft.com/office/drawing/2014/main" id="{4F9A4D1B-E40D-4F38-98ED-F8E798E28DA2}"/>
              </a:ext>
            </a:extLst>
          </p:cNvPr>
          <p:cNvSpPr>
            <a:spLocks noGrp="1"/>
          </p:cNvSpPr>
          <p:nvPr>
            <p:ph type="ftr" sz="quarter" idx="11"/>
          </p:nvPr>
        </p:nvSpPr>
        <p:spPr>
          <a:xfrm>
            <a:off x="3028950" y="6356350"/>
            <a:ext cx="3086100" cy="365125"/>
          </a:xfrm>
          <a:prstGeom prst="rect">
            <a:avLst/>
          </a:prstGeom>
        </p:spPr>
        <p:txBody>
          <a:bodyPr/>
          <a:lstStyle>
            <a:lvl1pPr>
              <a:defRPr dirty="0"/>
            </a:lvl1pPr>
          </a:lstStyle>
          <a:p>
            <a:pPr>
              <a:defRPr/>
            </a:pPr>
            <a:endParaRPr lang="en-US"/>
          </a:p>
        </p:txBody>
      </p:sp>
      <p:sp>
        <p:nvSpPr>
          <p:cNvPr id="6" name="Slide Number Placeholder 5">
            <a:extLst>
              <a:ext uri="{FF2B5EF4-FFF2-40B4-BE49-F238E27FC236}">
                <a16:creationId xmlns:a16="http://schemas.microsoft.com/office/drawing/2014/main" id="{EA300F6D-2DFE-4828-BECB-6520152C60B9}"/>
              </a:ext>
            </a:extLst>
          </p:cNvPr>
          <p:cNvSpPr>
            <a:spLocks noGrp="1"/>
          </p:cNvSpPr>
          <p:nvPr>
            <p:ph type="sldNum" sz="quarter" idx="12"/>
          </p:nvPr>
        </p:nvSpPr>
        <p:spPr>
          <a:xfrm>
            <a:off x="6762750" y="6356350"/>
            <a:ext cx="2057400" cy="365125"/>
          </a:xfrm>
          <a:prstGeom prst="rect">
            <a:avLst/>
          </a:prstGeom>
        </p:spPr>
        <p:txBody>
          <a:bodyPr/>
          <a:lstStyle>
            <a:lvl1pPr>
              <a:defRPr/>
            </a:lvl1pPr>
          </a:lstStyle>
          <a:p>
            <a:pPr>
              <a:defRPr/>
            </a:pPr>
            <a:fld id="{975E4770-9B3C-475B-AE79-724F5BDFF92F}" type="slidenum">
              <a:rPr lang="en-US"/>
              <a:pPr>
                <a:defRPr/>
              </a:pPr>
              <a:t>‹#›</a:t>
            </a:fld>
            <a:endParaRPr lang="en-US" dirty="0"/>
          </a:p>
        </p:txBody>
      </p:sp>
    </p:spTree>
    <p:extLst>
      <p:ext uri="{BB962C8B-B14F-4D97-AF65-F5344CB8AC3E}">
        <p14:creationId xmlns:p14="http://schemas.microsoft.com/office/powerpoint/2010/main" val="35674784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1"/>
            <a:ext cx="7772400" cy="461665"/>
          </a:xfrm>
          <a:prstGeom prst="rect">
            <a:avLst/>
          </a:prstGeom>
        </p:spPr>
        <p:txBody>
          <a:bodyPr/>
          <a:lstStyle>
            <a:lvl1pPr>
              <a:defRPr/>
            </a:lvl1pPr>
          </a:lstStyle>
          <a:p>
            <a:endParaRPr/>
          </a:p>
        </p:txBody>
      </p:sp>
      <p:sp>
        <p:nvSpPr>
          <p:cNvPr id="3" name="Holder 3"/>
          <p:cNvSpPr>
            <a:spLocks noGrp="1"/>
          </p:cNvSpPr>
          <p:nvPr>
            <p:ph type="subTitle" idx="4"/>
          </p:nvPr>
        </p:nvSpPr>
        <p:spPr>
          <a:xfrm>
            <a:off x="1371600" y="3840481"/>
            <a:ext cx="6400800" cy="276999"/>
          </a:xfrm>
          <a:prstGeom prst="rect">
            <a:avLst/>
          </a:prstGeom>
        </p:spPr>
        <p:txBody>
          <a:bodyPr/>
          <a:lstStyle>
            <a:lvl1pPr>
              <a:defRPr/>
            </a:lvl1pPr>
          </a:lstStyle>
          <a:p>
            <a:endParaRPr/>
          </a:p>
        </p:txBody>
      </p:sp>
      <p:sp>
        <p:nvSpPr>
          <p:cNvPr id="4" name="Holder 4">
            <a:extLst>
              <a:ext uri="{FF2B5EF4-FFF2-40B4-BE49-F238E27FC236}">
                <a16:creationId xmlns:a16="http://schemas.microsoft.com/office/drawing/2014/main" id="{380883CA-1996-41F9-8311-2A79308B15CD}"/>
              </a:ext>
            </a:extLst>
          </p:cNvPr>
          <p:cNvSpPr>
            <a:spLocks noGrp="1"/>
          </p:cNvSpPr>
          <p:nvPr>
            <p:ph type="ftr" sz="quarter" idx="10"/>
          </p:nvPr>
        </p:nvSpPr>
        <p:spPr/>
        <p:txBody>
          <a:bodyPr/>
          <a:lstStyle>
            <a:lvl1pPr>
              <a:defRPr/>
            </a:lvl1pPr>
          </a:lstStyle>
          <a:p>
            <a:pPr>
              <a:defRPr/>
            </a:pPr>
            <a:endParaRPr/>
          </a:p>
        </p:txBody>
      </p:sp>
      <p:sp>
        <p:nvSpPr>
          <p:cNvPr id="5" name="Holder 5">
            <a:extLst>
              <a:ext uri="{FF2B5EF4-FFF2-40B4-BE49-F238E27FC236}">
                <a16:creationId xmlns:a16="http://schemas.microsoft.com/office/drawing/2014/main" id="{F2AFB64A-8B1B-4D68-B909-CD45D924F88A}"/>
              </a:ext>
            </a:extLst>
          </p:cNvPr>
          <p:cNvSpPr>
            <a:spLocks noGrp="1"/>
          </p:cNvSpPr>
          <p:nvPr>
            <p:ph type="dt" sz="half" idx="11"/>
          </p:nvPr>
        </p:nvSpPr>
        <p:spPr/>
        <p:txBody>
          <a:bodyPr/>
          <a:lstStyle>
            <a:lvl1pPr>
              <a:defRPr/>
            </a:lvl1pPr>
          </a:lstStyle>
          <a:p>
            <a:pPr>
              <a:defRPr/>
            </a:pPr>
            <a:fld id="{C1A6092C-EB7D-4CDA-92BA-D93F50445595}" type="datetime1">
              <a:rPr lang="en-US"/>
              <a:pPr>
                <a:defRPr/>
              </a:pPr>
              <a:t>3/2/2021</a:t>
            </a:fld>
            <a:endParaRPr lang="en-US" dirty="0"/>
          </a:p>
        </p:txBody>
      </p:sp>
      <p:sp>
        <p:nvSpPr>
          <p:cNvPr id="6" name="Holder 6">
            <a:extLst>
              <a:ext uri="{FF2B5EF4-FFF2-40B4-BE49-F238E27FC236}">
                <a16:creationId xmlns:a16="http://schemas.microsoft.com/office/drawing/2014/main" id="{65CE8A0D-7BE3-4B05-B51B-02CDE18DDF44}"/>
              </a:ext>
            </a:extLst>
          </p:cNvPr>
          <p:cNvSpPr>
            <a:spLocks noGrp="1"/>
          </p:cNvSpPr>
          <p:nvPr>
            <p:ph type="sldNum" sz="quarter" idx="12"/>
          </p:nvPr>
        </p:nvSpPr>
        <p:spPr/>
        <p:txBody>
          <a:bodyPr/>
          <a:lstStyle>
            <a:lvl1pPr>
              <a:defRPr/>
            </a:lvl1pPr>
          </a:lstStyle>
          <a:p>
            <a:pPr>
              <a:defRPr/>
            </a:pPr>
            <a:fld id="{36E019E0-0C8F-48C1-B413-A4DC7F45A4EC}" type="slidenum">
              <a:rPr lang="en-US"/>
              <a:pPr>
                <a:defRPr/>
              </a:pPr>
              <a:t>‹#›</a:t>
            </a:fld>
            <a:endParaRPr lang="en-US" dirty="0"/>
          </a:p>
        </p:txBody>
      </p:sp>
    </p:spTree>
    <p:extLst>
      <p:ext uri="{BB962C8B-B14F-4D97-AF65-F5344CB8AC3E}">
        <p14:creationId xmlns:p14="http://schemas.microsoft.com/office/powerpoint/2010/main" val="31716133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2BE4BB3-BEC2-4B71-8C83-4514E2FF8A3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50175" y="77788"/>
            <a:ext cx="857250" cy="712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Holder 2"/>
          <p:cNvSpPr>
            <a:spLocks noGrp="1"/>
          </p:cNvSpPr>
          <p:nvPr>
            <p:ph type="title"/>
          </p:nvPr>
        </p:nvSpPr>
        <p:spPr>
          <a:xfrm>
            <a:off x="457200" y="349069"/>
            <a:ext cx="2625733" cy="405817"/>
          </a:xfrm>
        </p:spPr>
        <p:txBody>
          <a:bodyPr/>
          <a:lstStyle>
            <a:lvl1pPr>
              <a:defRPr sz="2637" b="0" i="0">
                <a:solidFill>
                  <a:schemeClr val="tx1"/>
                </a:solidFill>
                <a:latin typeface="TSTAR"/>
                <a:cs typeface="TSTAR"/>
              </a:defRPr>
            </a:lvl1pPr>
          </a:lstStyle>
          <a:p>
            <a:endParaRPr dirty="0"/>
          </a:p>
        </p:txBody>
      </p:sp>
      <p:sp>
        <p:nvSpPr>
          <p:cNvPr id="3" name="Holder 3"/>
          <p:cNvSpPr>
            <a:spLocks noGrp="1"/>
          </p:cNvSpPr>
          <p:nvPr>
            <p:ph type="body" idx="1"/>
          </p:nvPr>
        </p:nvSpPr>
        <p:spPr/>
        <p:txBody>
          <a:bodyPr/>
          <a:lstStyle>
            <a:lvl1pPr>
              <a:defRPr/>
            </a:lvl1pPr>
          </a:lstStyle>
          <a:p>
            <a:endParaRPr/>
          </a:p>
        </p:txBody>
      </p:sp>
      <p:sp>
        <p:nvSpPr>
          <p:cNvPr id="5" name="Holder 4">
            <a:extLst>
              <a:ext uri="{FF2B5EF4-FFF2-40B4-BE49-F238E27FC236}">
                <a16:creationId xmlns:a16="http://schemas.microsoft.com/office/drawing/2014/main" id="{99F33D84-6C8C-4079-AEB8-83E921D34318}"/>
              </a:ext>
            </a:extLst>
          </p:cNvPr>
          <p:cNvSpPr>
            <a:spLocks noGrp="1"/>
          </p:cNvSpPr>
          <p:nvPr>
            <p:ph type="ftr" sz="quarter" idx="10"/>
          </p:nvPr>
        </p:nvSpPr>
        <p:spPr/>
        <p:txBody>
          <a:bodyPr/>
          <a:lstStyle>
            <a:lvl1pPr algn="ctr">
              <a:defRPr dirty="0">
                <a:solidFill>
                  <a:schemeClr val="tx1">
                    <a:tint val="75000"/>
                  </a:schemeClr>
                </a:solidFill>
              </a:defRPr>
            </a:lvl1pPr>
          </a:lstStyle>
          <a:p>
            <a:pPr>
              <a:defRPr/>
            </a:pPr>
            <a:endParaRPr/>
          </a:p>
        </p:txBody>
      </p:sp>
      <p:sp>
        <p:nvSpPr>
          <p:cNvPr id="6" name="Holder 5">
            <a:extLst>
              <a:ext uri="{FF2B5EF4-FFF2-40B4-BE49-F238E27FC236}">
                <a16:creationId xmlns:a16="http://schemas.microsoft.com/office/drawing/2014/main" id="{ABB3D1E3-B022-49CC-A0BE-3C198DE358D4}"/>
              </a:ext>
            </a:extLst>
          </p:cNvPr>
          <p:cNvSpPr>
            <a:spLocks noGrp="1"/>
          </p:cNvSpPr>
          <p:nvPr>
            <p:ph type="dt" sz="half" idx="11"/>
          </p:nvPr>
        </p:nvSpPr>
        <p:spPr/>
        <p:txBody>
          <a:bodyPr/>
          <a:lstStyle>
            <a:lvl1pPr algn="l">
              <a:defRPr smtClean="0">
                <a:solidFill>
                  <a:schemeClr val="tx1">
                    <a:tint val="75000"/>
                  </a:schemeClr>
                </a:solidFill>
              </a:defRPr>
            </a:lvl1pPr>
          </a:lstStyle>
          <a:p>
            <a:pPr>
              <a:defRPr/>
            </a:pPr>
            <a:fld id="{EA23652A-AA40-4F23-BE9B-D84C0129BB8B}" type="datetime1">
              <a:rPr lang="en-US"/>
              <a:pPr>
                <a:defRPr/>
              </a:pPr>
              <a:t>3/2/2021</a:t>
            </a:fld>
            <a:endParaRPr lang="en-US" dirty="0"/>
          </a:p>
        </p:txBody>
      </p:sp>
      <p:sp>
        <p:nvSpPr>
          <p:cNvPr id="7" name="Holder 6">
            <a:extLst>
              <a:ext uri="{FF2B5EF4-FFF2-40B4-BE49-F238E27FC236}">
                <a16:creationId xmlns:a16="http://schemas.microsoft.com/office/drawing/2014/main" id="{76670676-9C7D-4633-A1E1-4D1A31965072}"/>
              </a:ext>
            </a:extLst>
          </p:cNvPr>
          <p:cNvSpPr>
            <a:spLocks noGrp="1"/>
          </p:cNvSpPr>
          <p:nvPr>
            <p:ph type="sldNum" sz="quarter" idx="12"/>
          </p:nvPr>
        </p:nvSpPr>
        <p:spPr/>
        <p:txBody>
          <a:bodyPr/>
          <a:lstStyle>
            <a:lvl1pPr algn="r">
              <a:defRPr>
                <a:solidFill>
                  <a:schemeClr val="tx1">
                    <a:tint val="75000"/>
                  </a:schemeClr>
                </a:solidFill>
              </a:defRPr>
            </a:lvl1pPr>
          </a:lstStyle>
          <a:p>
            <a:pPr>
              <a:defRPr/>
            </a:pPr>
            <a:fld id="{580F40E8-CEA5-405B-9B49-DBB1B0B07E76}" type="slidenum">
              <a:rPr/>
              <a:pPr>
                <a:defRPr/>
              </a:pPr>
              <a:t>‹#›</a:t>
            </a:fld>
            <a:endParaRPr dirty="0"/>
          </a:p>
        </p:txBody>
      </p:sp>
    </p:spTree>
    <p:extLst>
      <p:ext uri="{BB962C8B-B14F-4D97-AF65-F5344CB8AC3E}">
        <p14:creationId xmlns:p14="http://schemas.microsoft.com/office/powerpoint/2010/main" val="34120880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57200" y="349069"/>
            <a:ext cx="2625733" cy="405817"/>
          </a:xfrm>
        </p:spPr>
        <p:txBody>
          <a:bodyPr/>
          <a:lstStyle>
            <a:lvl1pPr>
              <a:defRPr sz="2637" b="0" i="0">
                <a:solidFill>
                  <a:schemeClr val="tx1"/>
                </a:solidFill>
                <a:latin typeface="TSTAR"/>
                <a:cs typeface="TSTAR"/>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a:lstStyle>
            <a:lvl1pPr>
              <a:defRPr/>
            </a:lvl1pPr>
          </a:lstStyle>
          <a:p>
            <a:endParaRPr/>
          </a:p>
        </p:txBody>
      </p:sp>
      <p:sp>
        <p:nvSpPr>
          <p:cNvPr id="5" name="Holder 5">
            <a:extLst>
              <a:ext uri="{FF2B5EF4-FFF2-40B4-BE49-F238E27FC236}">
                <a16:creationId xmlns:a16="http://schemas.microsoft.com/office/drawing/2014/main" id="{4025F53D-CACA-4B0B-AAD5-190778E8C97F}"/>
              </a:ext>
            </a:extLst>
          </p:cNvPr>
          <p:cNvSpPr>
            <a:spLocks noGrp="1"/>
          </p:cNvSpPr>
          <p:nvPr>
            <p:ph type="ftr" sz="quarter" idx="10"/>
          </p:nvPr>
        </p:nvSpPr>
        <p:spPr/>
        <p:txBody>
          <a:bodyPr/>
          <a:lstStyle>
            <a:lvl1pPr algn="ctr">
              <a:defRPr dirty="0">
                <a:solidFill>
                  <a:schemeClr val="tx1">
                    <a:tint val="75000"/>
                  </a:schemeClr>
                </a:solidFill>
              </a:defRPr>
            </a:lvl1pPr>
          </a:lstStyle>
          <a:p>
            <a:pPr>
              <a:defRPr/>
            </a:pPr>
            <a:endParaRPr/>
          </a:p>
        </p:txBody>
      </p:sp>
      <p:sp>
        <p:nvSpPr>
          <p:cNvPr id="6" name="Holder 6">
            <a:extLst>
              <a:ext uri="{FF2B5EF4-FFF2-40B4-BE49-F238E27FC236}">
                <a16:creationId xmlns:a16="http://schemas.microsoft.com/office/drawing/2014/main" id="{994DA446-6A6B-4524-A7B3-4536C55DD36E}"/>
              </a:ext>
            </a:extLst>
          </p:cNvPr>
          <p:cNvSpPr>
            <a:spLocks noGrp="1"/>
          </p:cNvSpPr>
          <p:nvPr>
            <p:ph type="dt" sz="half" idx="11"/>
          </p:nvPr>
        </p:nvSpPr>
        <p:spPr/>
        <p:txBody>
          <a:bodyPr/>
          <a:lstStyle>
            <a:lvl1pPr algn="l">
              <a:defRPr smtClean="0">
                <a:solidFill>
                  <a:schemeClr val="tx1">
                    <a:tint val="75000"/>
                  </a:schemeClr>
                </a:solidFill>
              </a:defRPr>
            </a:lvl1pPr>
          </a:lstStyle>
          <a:p>
            <a:pPr>
              <a:defRPr/>
            </a:pPr>
            <a:fld id="{10378169-1F80-4846-8E21-64EF600FA097}" type="datetime1">
              <a:rPr lang="en-US"/>
              <a:pPr>
                <a:defRPr/>
              </a:pPr>
              <a:t>3/2/2021</a:t>
            </a:fld>
            <a:endParaRPr lang="en-US" dirty="0"/>
          </a:p>
        </p:txBody>
      </p:sp>
      <p:sp>
        <p:nvSpPr>
          <p:cNvPr id="7" name="Holder 7">
            <a:extLst>
              <a:ext uri="{FF2B5EF4-FFF2-40B4-BE49-F238E27FC236}">
                <a16:creationId xmlns:a16="http://schemas.microsoft.com/office/drawing/2014/main" id="{5AE5961F-1425-4F60-8E2E-A4B92735E399}"/>
              </a:ext>
            </a:extLst>
          </p:cNvPr>
          <p:cNvSpPr>
            <a:spLocks noGrp="1"/>
          </p:cNvSpPr>
          <p:nvPr>
            <p:ph type="sldNum" sz="quarter" idx="12"/>
          </p:nvPr>
        </p:nvSpPr>
        <p:spPr/>
        <p:txBody>
          <a:bodyPr/>
          <a:lstStyle>
            <a:lvl1pPr algn="r">
              <a:defRPr>
                <a:solidFill>
                  <a:schemeClr val="tx1">
                    <a:tint val="75000"/>
                  </a:schemeClr>
                </a:solidFill>
              </a:defRPr>
            </a:lvl1pPr>
          </a:lstStyle>
          <a:p>
            <a:pPr>
              <a:defRPr/>
            </a:pPr>
            <a:fld id="{0BF028FF-23C0-44E4-945F-8AA97672D004}" type="slidenum">
              <a:rPr/>
              <a:pPr>
                <a:defRPr/>
              </a:pPr>
              <a:t>‹#›</a:t>
            </a:fld>
            <a:endParaRPr dirty="0"/>
          </a:p>
        </p:txBody>
      </p:sp>
    </p:spTree>
    <p:extLst>
      <p:ext uri="{BB962C8B-B14F-4D97-AF65-F5344CB8AC3E}">
        <p14:creationId xmlns:p14="http://schemas.microsoft.com/office/powerpoint/2010/main" val="27991903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57200" y="349069"/>
            <a:ext cx="2625733" cy="405817"/>
          </a:xfrm>
        </p:spPr>
        <p:txBody>
          <a:bodyPr/>
          <a:lstStyle>
            <a:lvl1pPr>
              <a:defRPr sz="2637" b="0" i="0">
                <a:solidFill>
                  <a:schemeClr val="tx1"/>
                </a:solidFill>
                <a:latin typeface="TSTAR"/>
                <a:cs typeface="TSTAR"/>
              </a:defRPr>
            </a:lvl1pPr>
          </a:lstStyle>
          <a:p>
            <a:endParaRPr/>
          </a:p>
        </p:txBody>
      </p:sp>
      <p:sp>
        <p:nvSpPr>
          <p:cNvPr id="3" name="Holder 3">
            <a:extLst>
              <a:ext uri="{FF2B5EF4-FFF2-40B4-BE49-F238E27FC236}">
                <a16:creationId xmlns:a16="http://schemas.microsoft.com/office/drawing/2014/main" id="{388C5BE0-AA64-46F4-935A-8EE0A1CBB2EB}"/>
              </a:ext>
            </a:extLst>
          </p:cNvPr>
          <p:cNvSpPr>
            <a:spLocks noGrp="1"/>
          </p:cNvSpPr>
          <p:nvPr>
            <p:ph type="ftr" sz="quarter" idx="10"/>
          </p:nvPr>
        </p:nvSpPr>
        <p:spPr/>
        <p:txBody>
          <a:bodyPr/>
          <a:lstStyle>
            <a:lvl1pPr algn="ctr">
              <a:defRPr dirty="0">
                <a:solidFill>
                  <a:schemeClr val="tx1">
                    <a:tint val="75000"/>
                  </a:schemeClr>
                </a:solidFill>
              </a:defRPr>
            </a:lvl1pPr>
          </a:lstStyle>
          <a:p>
            <a:pPr>
              <a:defRPr/>
            </a:pPr>
            <a:endParaRPr/>
          </a:p>
        </p:txBody>
      </p:sp>
      <p:sp>
        <p:nvSpPr>
          <p:cNvPr id="4" name="Holder 4">
            <a:extLst>
              <a:ext uri="{FF2B5EF4-FFF2-40B4-BE49-F238E27FC236}">
                <a16:creationId xmlns:a16="http://schemas.microsoft.com/office/drawing/2014/main" id="{FAFC75AD-56A4-486C-827D-1455FA0A6E3D}"/>
              </a:ext>
            </a:extLst>
          </p:cNvPr>
          <p:cNvSpPr>
            <a:spLocks noGrp="1"/>
          </p:cNvSpPr>
          <p:nvPr>
            <p:ph type="dt" sz="half" idx="11"/>
          </p:nvPr>
        </p:nvSpPr>
        <p:spPr/>
        <p:txBody>
          <a:bodyPr/>
          <a:lstStyle>
            <a:lvl1pPr algn="l">
              <a:defRPr smtClean="0">
                <a:solidFill>
                  <a:schemeClr val="tx1">
                    <a:tint val="75000"/>
                  </a:schemeClr>
                </a:solidFill>
              </a:defRPr>
            </a:lvl1pPr>
          </a:lstStyle>
          <a:p>
            <a:pPr>
              <a:defRPr/>
            </a:pPr>
            <a:fld id="{14FF526D-04C0-49B2-A6F3-2D291DFE9575}" type="datetime1">
              <a:rPr lang="en-US"/>
              <a:pPr>
                <a:defRPr/>
              </a:pPr>
              <a:t>3/2/2021</a:t>
            </a:fld>
            <a:endParaRPr lang="en-US" dirty="0"/>
          </a:p>
        </p:txBody>
      </p:sp>
      <p:sp>
        <p:nvSpPr>
          <p:cNvPr id="5" name="Holder 5">
            <a:extLst>
              <a:ext uri="{FF2B5EF4-FFF2-40B4-BE49-F238E27FC236}">
                <a16:creationId xmlns:a16="http://schemas.microsoft.com/office/drawing/2014/main" id="{84B0D9F4-CC37-44F1-BE3E-AD4670CAEF3A}"/>
              </a:ext>
            </a:extLst>
          </p:cNvPr>
          <p:cNvSpPr>
            <a:spLocks noGrp="1"/>
          </p:cNvSpPr>
          <p:nvPr>
            <p:ph type="sldNum" sz="quarter" idx="12"/>
          </p:nvPr>
        </p:nvSpPr>
        <p:spPr/>
        <p:txBody>
          <a:bodyPr/>
          <a:lstStyle>
            <a:lvl1pPr algn="r">
              <a:defRPr>
                <a:solidFill>
                  <a:schemeClr val="tx1">
                    <a:tint val="75000"/>
                  </a:schemeClr>
                </a:solidFill>
              </a:defRPr>
            </a:lvl1pPr>
          </a:lstStyle>
          <a:p>
            <a:pPr>
              <a:defRPr/>
            </a:pPr>
            <a:fld id="{7E1C8447-4D41-4643-9452-72E37F61CC4D}" type="slidenum">
              <a:rPr/>
              <a:pPr>
                <a:defRPr/>
              </a:pPr>
              <a:t>‹#›</a:t>
            </a:fld>
            <a:endParaRPr dirty="0"/>
          </a:p>
        </p:txBody>
      </p:sp>
    </p:spTree>
    <p:extLst>
      <p:ext uri="{BB962C8B-B14F-4D97-AF65-F5344CB8AC3E}">
        <p14:creationId xmlns:p14="http://schemas.microsoft.com/office/powerpoint/2010/main" val="35754012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Holder 2"/>
          <p:cNvSpPr>
            <a:spLocks noGrp="1"/>
          </p:cNvSpPr>
          <p:nvPr>
            <p:ph type="title"/>
          </p:nvPr>
        </p:nvSpPr>
        <p:spPr>
          <a:xfrm>
            <a:off x="457200" y="349070"/>
            <a:ext cx="2625733" cy="405817"/>
          </a:xfrm>
        </p:spPr>
        <p:txBody>
          <a:bodyPr/>
          <a:lstStyle>
            <a:lvl1pPr>
              <a:defRPr sz="2637" b="0" i="0">
                <a:solidFill>
                  <a:schemeClr val="tx1"/>
                </a:solidFill>
                <a:latin typeface="TSTAR"/>
                <a:cs typeface="TSTAR"/>
              </a:defRPr>
            </a:lvl1pPr>
          </a:lstStyle>
          <a:p>
            <a:endParaRPr dirty="0"/>
          </a:p>
        </p:txBody>
      </p:sp>
      <p:sp>
        <p:nvSpPr>
          <p:cNvPr id="3" name="Holder 2">
            <a:extLst>
              <a:ext uri="{FF2B5EF4-FFF2-40B4-BE49-F238E27FC236}">
                <a16:creationId xmlns:a16="http://schemas.microsoft.com/office/drawing/2014/main" id="{FF4D2444-AF64-44CC-9013-6ACA3EA8B411}"/>
              </a:ext>
            </a:extLst>
          </p:cNvPr>
          <p:cNvSpPr>
            <a:spLocks noGrp="1"/>
          </p:cNvSpPr>
          <p:nvPr>
            <p:ph type="ftr" sz="quarter" idx="10"/>
          </p:nvPr>
        </p:nvSpPr>
        <p:spPr/>
        <p:txBody>
          <a:bodyPr/>
          <a:lstStyle>
            <a:lvl1pPr algn="ctr">
              <a:defRPr dirty="0">
                <a:solidFill>
                  <a:schemeClr val="tx1">
                    <a:tint val="75000"/>
                  </a:schemeClr>
                </a:solidFill>
              </a:defRPr>
            </a:lvl1pPr>
          </a:lstStyle>
          <a:p>
            <a:pPr>
              <a:defRPr/>
            </a:pPr>
            <a:endParaRPr/>
          </a:p>
        </p:txBody>
      </p:sp>
      <p:sp>
        <p:nvSpPr>
          <p:cNvPr id="4" name="Holder 3">
            <a:extLst>
              <a:ext uri="{FF2B5EF4-FFF2-40B4-BE49-F238E27FC236}">
                <a16:creationId xmlns:a16="http://schemas.microsoft.com/office/drawing/2014/main" id="{212B41A0-97B1-4640-8196-745DF34397AE}"/>
              </a:ext>
            </a:extLst>
          </p:cNvPr>
          <p:cNvSpPr>
            <a:spLocks noGrp="1"/>
          </p:cNvSpPr>
          <p:nvPr>
            <p:ph type="dt" sz="half" idx="11"/>
          </p:nvPr>
        </p:nvSpPr>
        <p:spPr/>
        <p:txBody>
          <a:bodyPr/>
          <a:lstStyle>
            <a:lvl1pPr algn="l">
              <a:defRPr smtClean="0">
                <a:solidFill>
                  <a:schemeClr val="tx1">
                    <a:tint val="75000"/>
                  </a:schemeClr>
                </a:solidFill>
              </a:defRPr>
            </a:lvl1pPr>
          </a:lstStyle>
          <a:p>
            <a:pPr>
              <a:defRPr/>
            </a:pPr>
            <a:fld id="{DFAC0574-E5D6-45B2-A4E6-B1425C8FBF57}" type="datetime1">
              <a:rPr lang="en-US"/>
              <a:pPr>
                <a:defRPr/>
              </a:pPr>
              <a:t>3/2/2021</a:t>
            </a:fld>
            <a:endParaRPr lang="en-US" dirty="0"/>
          </a:p>
        </p:txBody>
      </p:sp>
      <p:sp>
        <p:nvSpPr>
          <p:cNvPr id="6" name="Holder 4">
            <a:extLst>
              <a:ext uri="{FF2B5EF4-FFF2-40B4-BE49-F238E27FC236}">
                <a16:creationId xmlns:a16="http://schemas.microsoft.com/office/drawing/2014/main" id="{F5813688-9CC7-49C6-B53C-270BEB89D2CA}"/>
              </a:ext>
            </a:extLst>
          </p:cNvPr>
          <p:cNvSpPr>
            <a:spLocks noGrp="1"/>
          </p:cNvSpPr>
          <p:nvPr>
            <p:ph type="sldNum" sz="quarter" idx="12"/>
          </p:nvPr>
        </p:nvSpPr>
        <p:spPr/>
        <p:txBody>
          <a:bodyPr/>
          <a:lstStyle>
            <a:lvl1pPr algn="r">
              <a:defRPr>
                <a:solidFill>
                  <a:schemeClr val="tx1">
                    <a:tint val="75000"/>
                  </a:schemeClr>
                </a:solidFill>
              </a:defRPr>
            </a:lvl1pPr>
          </a:lstStyle>
          <a:p>
            <a:pPr>
              <a:defRPr/>
            </a:pPr>
            <a:fld id="{7937694A-465D-4720-8C5E-09A68A4E7923}" type="slidenum">
              <a:rPr/>
              <a:pPr>
                <a:defRPr/>
              </a:pPr>
              <a:t>‹#›</a:t>
            </a:fld>
            <a:endParaRPr dirty="0"/>
          </a:p>
        </p:txBody>
      </p:sp>
    </p:spTree>
    <p:extLst>
      <p:ext uri="{BB962C8B-B14F-4D97-AF65-F5344CB8AC3E}">
        <p14:creationId xmlns:p14="http://schemas.microsoft.com/office/powerpoint/2010/main" val="2825177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BF8D5228-CFD7-48CF-BE33-DD0769DF956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2806848-F8A6-4338-8E35-86A9685684F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D02195E-A2E0-4F07-9E6D-696CD7C27A56}"/>
              </a:ext>
            </a:extLst>
          </p:cNvPr>
          <p:cNvSpPr>
            <a:spLocks noGrp="1" noChangeArrowheads="1"/>
          </p:cNvSpPr>
          <p:nvPr>
            <p:ph type="sldNum" sz="quarter" idx="12"/>
          </p:nvPr>
        </p:nvSpPr>
        <p:spPr>
          <a:ln/>
        </p:spPr>
        <p:txBody>
          <a:bodyPr/>
          <a:lstStyle>
            <a:lvl1pPr>
              <a:defRPr/>
            </a:lvl1pPr>
          </a:lstStyle>
          <a:p>
            <a:pPr>
              <a:defRPr/>
            </a:pPr>
            <a:fld id="{07DAEF5B-3B2E-4C44-8F56-3BC9D8A82A17}" type="slidenum">
              <a:rPr lang="en-US" altLang="en-US"/>
              <a:pPr>
                <a:defRPr/>
              </a:pPr>
              <a:t>‹#›</a:t>
            </a:fld>
            <a:endParaRPr lang="en-US" altLang="en-US"/>
          </a:p>
        </p:txBody>
      </p:sp>
    </p:spTree>
    <p:extLst>
      <p:ext uri="{BB962C8B-B14F-4D97-AF65-F5344CB8AC3E}">
        <p14:creationId xmlns:p14="http://schemas.microsoft.com/office/powerpoint/2010/main" val="2910751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5369"/>
            </a:lvl1pPr>
          </a:lstStyle>
          <a:p>
            <a:r>
              <a:rPr lang="en-US"/>
              <a:t>Click to edit Master title style</a:t>
            </a:r>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148"/>
            </a:lvl1pPr>
            <a:lvl2pPr marL="409147" indent="0" algn="ctr">
              <a:buNone/>
              <a:defRPr sz="1790"/>
            </a:lvl2pPr>
            <a:lvl3pPr marL="818294" indent="0" algn="ctr">
              <a:buNone/>
              <a:defRPr sz="1611"/>
            </a:lvl3pPr>
            <a:lvl4pPr marL="1227441" indent="0" algn="ctr">
              <a:buNone/>
              <a:defRPr sz="1432"/>
            </a:lvl4pPr>
            <a:lvl5pPr marL="1636589" indent="0" algn="ctr">
              <a:buNone/>
              <a:defRPr sz="1432"/>
            </a:lvl5pPr>
            <a:lvl6pPr marL="2045735" indent="0" algn="ctr">
              <a:buNone/>
              <a:defRPr sz="1432"/>
            </a:lvl6pPr>
            <a:lvl7pPr marL="2454882" indent="0" algn="ctr">
              <a:buNone/>
              <a:defRPr sz="1432"/>
            </a:lvl7pPr>
            <a:lvl8pPr marL="2864029" indent="0" algn="ctr">
              <a:buNone/>
              <a:defRPr sz="1432"/>
            </a:lvl8pPr>
            <a:lvl9pPr marL="3273177" indent="0" algn="ctr">
              <a:buNone/>
              <a:defRPr sz="1432"/>
            </a:lvl9pPr>
          </a:lstStyle>
          <a:p>
            <a:r>
              <a:rPr lang="en-US"/>
              <a:t>Click to edit Master subtitle style</a:t>
            </a:r>
          </a:p>
        </p:txBody>
      </p:sp>
    </p:spTree>
    <p:extLst>
      <p:ext uri="{BB962C8B-B14F-4D97-AF65-F5344CB8AC3E}">
        <p14:creationId xmlns:p14="http://schemas.microsoft.com/office/powerpoint/2010/main" val="20725332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6"/>
            <a:ext cx="7886700" cy="653778"/>
          </a:xfrm>
        </p:spPr>
        <p:txBody>
          <a:bodyPr/>
          <a:lstStyle>
            <a:lvl1pPr>
              <a:defRPr sz="2148" b="0" i="0">
                <a:latin typeface="+mn-lt"/>
              </a:defRPr>
            </a:lvl1pPr>
          </a:lstStyle>
          <a:p>
            <a:r>
              <a:rPr lang="en-US"/>
              <a:t>Click to edit Master title style</a:t>
            </a:r>
          </a:p>
        </p:txBody>
      </p:sp>
      <p:sp>
        <p:nvSpPr>
          <p:cNvPr id="3" name="Content Placeholder 2"/>
          <p:cNvSpPr>
            <a:spLocks noGrp="1"/>
          </p:cNvSpPr>
          <p:nvPr>
            <p:ph idx="1"/>
          </p:nvPr>
        </p:nvSpPr>
        <p:spPr>
          <a:xfrm>
            <a:off x="628651" y="1254036"/>
            <a:ext cx="7886700" cy="492292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95540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5369"/>
            </a:lvl1pPr>
          </a:lstStyle>
          <a:p>
            <a:r>
              <a:rPr lang="en-US"/>
              <a:t>Click to edit Master title style</a:t>
            </a:r>
          </a:p>
        </p:txBody>
      </p:sp>
      <p:sp>
        <p:nvSpPr>
          <p:cNvPr id="3" name="Text Placeholder 2"/>
          <p:cNvSpPr>
            <a:spLocks noGrp="1"/>
          </p:cNvSpPr>
          <p:nvPr>
            <p:ph type="body" idx="1"/>
          </p:nvPr>
        </p:nvSpPr>
        <p:spPr>
          <a:xfrm>
            <a:off x="623888" y="4589466"/>
            <a:ext cx="7886700" cy="1500187"/>
          </a:xfrm>
          <a:prstGeom prst="rect">
            <a:avLst/>
          </a:prstGeom>
        </p:spPr>
        <p:txBody>
          <a:bodyPr/>
          <a:lstStyle>
            <a:lvl1pPr marL="0" indent="0">
              <a:buNone/>
              <a:defRPr sz="2148">
                <a:solidFill>
                  <a:schemeClr val="tx1">
                    <a:tint val="75000"/>
                  </a:schemeClr>
                </a:solidFill>
              </a:defRPr>
            </a:lvl1pPr>
            <a:lvl2pPr marL="409147" indent="0">
              <a:buNone/>
              <a:defRPr sz="1790">
                <a:solidFill>
                  <a:schemeClr val="tx1">
                    <a:tint val="75000"/>
                  </a:schemeClr>
                </a:solidFill>
              </a:defRPr>
            </a:lvl2pPr>
            <a:lvl3pPr marL="818294" indent="0">
              <a:buNone/>
              <a:defRPr sz="1611">
                <a:solidFill>
                  <a:schemeClr val="tx1">
                    <a:tint val="75000"/>
                  </a:schemeClr>
                </a:solidFill>
              </a:defRPr>
            </a:lvl3pPr>
            <a:lvl4pPr marL="1227441" indent="0">
              <a:buNone/>
              <a:defRPr sz="1432">
                <a:solidFill>
                  <a:schemeClr val="tx1">
                    <a:tint val="75000"/>
                  </a:schemeClr>
                </a:solidFill>
              </a:defRPr>
            </a:lvl4pPr>
            <a:lvl5pPr marL="1636589" indent="0">
              <a:buNone/>
              <a:defRPr sz="1432">
                <a:solidFill>
                  <a:schemeClr val="tx1">
                    <a:tint val="75000"/>
                  </a:schemeClr>
                </a:solidFill>
              </a:defRPr>
            </a:lvl5pPr>
            <a:lvl6pPr marL="2045735" indent="0">
              <a:buNone/>
              <a:defRPr sz="1432">
                <a:solidFill>
                  <a:schemeClr val="tx1">
                    <a:tint val="75000"/>
                  </a:schemeClr>
                </a:solidFill>
              </a:defRPr>
            </a:lvl6pPr>
            <a:lvl7pPr marL="2454882" indent="0">
              <a:buNone/>
              <a:defRPr sz="1432">
                <a:solidFill>
                  <a:schemeClr val="tx1">
                    <a:tint val="75000"/>
                  </a:schemeClr>
                </a:solidFill>
              </a:defRPr>
            </a:lvl7pPr>
            <a:lvl8pPr marL="2864029" indent="0">
              <a:buNone/>
              <a:defRPr sz="1432">
                <a:solidFill>
                  <a:schemeClr val="tx1">
                    <a:tint val="75000"/>
                  </a:schemeClr>
                </a:solidFill>
              </a:defRPr>
            </a:lvl8pPr>
            <a:lvl9pPr marL="3273177" indent="0">
              <a:buNone/>
              <a:defRPr sz="1432">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39EA848-20E9-4D1F-BB44-357CC53753D3}"/>
              </a:ext>
            </a:extLst>
          </p:cNvPr>
          <p:cNvSpPr>
            <a:spLocks noGrp="1"/>
          </p:cNvSpPr>
          <p:nvPr>
            <p:ph type="dt" sz="half" idx="10"/>
          </p:nvPr>
        </p:nvSpPr>
        <p:spPr>
          <a:xfrm>
            <a:off x="628650" y="6356350"/>
            <a:ext cx="2057400" cy="365125"/>
          </a:xfrm>
          <a:prstGeom prst="rect">
            <a:avLst/>
          </a:prstGeom>
        </p:spPr>
        <p:txBody>
          <a:bodyPr/>
          <a:lstStyle>
            <a:lvl1pPr>
              <a:defRPr/>
            </a:lvl1pPr>
          </a:lstStyle>
          <a:p>
            <a:pPr>
              <a:defRPr/>
            </a:pPr>
            <a:fld id="{8B73F4C8-5292-4401-A384-170FAFC6865F}" type="datetime1">
              <a:rPr lang="en-US"/>
              <a:pPr>
                <a:defRPr/>
              </a:pPr>
              <a:t>3/2/2021</a:t>
            </a:fld>
            <a:endParaRPr lang="en-US"/>
          </a:p>
        </p:txBody>
      </p:sp>
      <p:sp>
        <p:nvSpPr>
          <p:cNvPr id="5" name="Footer Placeholder 4">
            <a:extLst>
              <a:ext uri="{FF2B5EF4-FFF2-40B4-BE49-F238E27FC236}">
                <a16:creationId xmlns:a16="http://schemas.microsoft.com/office/drawing/2014/main" id="{4EAB06F2-12BA-4FB6-946B-9791E030C241}"/>
              </a:ext>
            </a:extLst>
          </p:cNvPr>
          <p:cNvSpPr>
            <a:spLocks noGrp="1"/>
          </p:cNvSpPr>
          <p:nvPr>
            <p:ph type="ftr" sz="quarter" idx="11"/>
          </p:nvPr>
        </p:nvSpPr>
        <p:spPr>
          <a:xfrm>
            <a:off x="3028950" y="6356350"/>
            <a:ext cx="30861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19E6920-EDCA-4D7E-98BB-7AAA05300EC5}"/>
              </a:ext>
            </a:extLst>
          </p:cNvPr>
          <p:cNvSpPr>
            <a:spLocks noGrp="1"/>
          </p:cNvSpPr>
          <p:nvPr>
            <p:ph type="sldNum" sz="quarter" idx="12"/>
          </p:nvPr>
        </p:nvSpPr>
        <p:spPr>
          <a:xfrm>
            <a:off x="6762750" y="6356350"/>
            <a:ext cx="2057400" cy="365125"/>
          </a:xfrm>
          <a:prstGeom prst="rect">
            <a:avLst/>
          </a:prstGeom>
        </p:spPr>
        <p:txBody>
          <a:bodyPr/>
          <a:lstStyle>
            <a:lvl1pPr>
              <a:defRPr/>
            </a:lvl1pPr>
          </a:lstStyle>
          <a:p>
            <a:pPr>
              <a:defRPr/>
            </a:pPr>
            <a:fld id="{7740F58A-83B0-406E-B47B-DD40590B384D}" type="slidenum">
              <a:rPr lang="en-US"/>
              <a:pPr>
                <a:defRPr/>
              </a:pPr>
              <a:t>‹#›</a:t>
            </a:fld>
            <a:endParaRPr lang="en-US"/>
          </a:p>
        </p:txBody>
      </p:sp>
    </p:spTree>
    <p:extLst>
      <p:ext uri="{BB962C8B-B14F-4D97-AF65-F5344CB8AC3E}">
        <p14:creationId xmlns:p14="http://schemas.microsoft.com/office/powerpoint/2010/main" val="9358317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1" y="1825625"/>
            <a:ext cx="388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7CEA09-AF29-4653-B4B6-32BD473255B7}"/>
              </a:ext>
            </a:extLst>
          </p:cNvPr>
          <p:cNvSpPr>
            <a:spLocks noGrp="1"/>
          </p:cNvSpPr>
          <p:nvPr>
            <p:ph type="dt" sz="half" idx="10"/>
          </p:nvPr>
        </p:nvSpPr>
        <p:spPr>
          <a:xfrm>
            <a:off x="628650" y="6356350"/>
            <a:ext cx="2057400" cy="365125"/>
          </a:xfrm>
          <a:prstGeom prst="rect">
            <a:avLst/>
          </a:prstGeom>
        </p:spPr>
        <p:txBody>
          <a:bodyPr/>
          <a:lstStyle>
            <a:lvl1pPr>
              <a:defRPr/>
            </a:lvl1pPr>
          </a:lstStyle>
          <a:p>
            <a:pPr>
              <a:defRPr/>
            </a:pPr>
            <a:fld id="{B7D41E23-AFEE-44F0-B954-5BB2BC19336A}" type="datetime1">
              <a:rPr lang="en-US"/>
              <a:pPr>
                <a:defRPr/>
              </a:pPr>
              <a:t>3/2/2021</a:t>
            </a:fld>
            <a:endParaRPr lang="en-US"/>
          </a:p>
        </p:txBody>
      </p:sp>
      <p:sp>
        <p:nvSpPr>
          <p:cNvPr id="6" name="Footer Placeholder 5">
            <a:extLst>
              <a:ext uri="{FF2B5EF4-FFF2-40B4-BE49-F238E27FC236}">
                <a16:creationId xmlns:a16="http://schemas.microsoft.com/office/drawing/2014/main" id="{0068DE24-02D0-4757-B865-E56BD94824FB}"/>
              </a:ext>
            </a:extLst>
          </p:cNvPr>
          <p:cNvSpPr>
            <a:spLocks noGrp="1"/>
          </p:cNvSpPr>
          <p:nvPr>
            <p:ph type="ftr" sz="quarter" idx="11"/>
          </p:nvPr>
        </p:nvSpPr>
        <p:spPr>
          <a:xfrm>
            <a:off x="3028950" y="6356350"/>
            <a:ext cx="30861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B4B8608F-547A-4C30-9F1C-1E0D4E44E27E}"/>
              </a:ext>
            </a:extLst>
          </p:cNvPr>
          <p:cNvSpPr>
            <a:spLocks noGrp="1"/>
          </p:cNvSpPr>
          <p:nvPr>
            <p:ph type="sldNum" sz="quarter" idx="12"/>
          </p:nvPr>
        </p:nvSpPr>
        <p:spPr>
          <a:xfrm>
            <a:off x="6762750" y="6356350"/>
            <a:ext cx="2057400" cy="365125"/>
          </a:xfrm>
          <a:prstGeom prst="rect">
            <a:avLst/>
          </a:prstGeom>
        </p:spPr>
        <p:txBody>
          <a:bodyPr/>
          <a:lstStyle>
            <a:lvl1pPr>
              <a:defRPr/>
            </a:lvl1pPr>
          </a:lstStyle>
          <a:p>
            <a:pPr>
              <a:defRPr/>
            </a:pPr>
            <a:fld id="{17C43636-CC0F-45F2-9429-0BD2E4E937A8}" type="slidenum">
              <a:rPr lang="en-US"/>
              <a:pPr>
                <a:defRPr/>
              </a:pPr>
              <a:t>‹#›</a:t>
            </a:fld>
            <a:endParaRPr lang="en-US"/>
          </a:p>
        </p:txBody>
      </p:sp>
    </p:spTree>
    <p:extLst>
      <p:ext uri="{BB962C8B-B14F-4D97-AF65-F5344CB8AC3E}">
        <p14:creationId xmlns:p14="http://schemas.microsoft.com/office/powerpoint/2010/main" val="11882258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8"/>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1" y="1681163"/>
            <a:ext cx="3868340" cy="823912"/>
          </a:xfrm>
          <a:prstGeom prst="rect">
            <a:avLst/>
          </a:prstGeom>
        </p:spPr>
        <p:txBody>
          <a:bodyPr anchor="b"/>
          <a:lstStyle>
            <a:lvl1pPr marL="0" indent="0">
              <a:buNone/>
              <a:defRPr sz="2148" b="1"/>
            </a:lvl1pPr>
            <a:lvl2pPr marL="409147" indent="0">
              <a:buNone/>
              <a:defRPr sz="1790" b="1"/>
            </a:lvl2pPr>
            <a:lvl3pPr marL="818294" indent="0">
              <a:buNone/>
              <a:defRPr sz="1611" b="1"/>
            </a:lvl3pPr>
            <a:lvl4pPr marL="1227441" indent="0">
              <a:buNone/>
              <a:defRPr sz="1432" b="1"/>
            </a:lvl4pPr>
            <a:lvl5pPr marL="1636589" indent="0">
              <a:buNone/>
              <a:defRPr sz="1432" b="1"/>
            </a:lvl5pPr>
            <a:lvl6pPr marL="2045735" indent="0">
              <a:buNone/>
              <a:defRPr sz="1432" b="1"/>
            </a:lvl6pPr>
            <a:lvl7pPr marL="2454882" indent="0">
              <a:buNone/>
              <a:defRPr sz="1432" b="1"/>
            </a:lvl7pPr>
            <a:lvl8pPr marL="2864029" indent="0">
              <a:buNone/>
              <a:defRPr sz="1432" b="1"/>
            </a:lvl8pPr>
            <a:lvl9pPr marL="3273177" indent="0">
              <a:buNone/>
              <a:defRPr sz="1432" b="1"/>
            </a:lvl9pPr>
          </a:lstStyle>
          <a:p>
            <a:pPr lvl="0"/>
            <a:r>
              <a:rPr lang="en-US"/>
              <a:t>Edit Master text styles</a:t>
            </a:r>
          </a:p>
        </p:txBody>
      </p:sp>
      <p:sp>
        <p:nvSpPr>
          <p:cNvPr id="4" name="Content Placeholder 3"/>
          <p:cNvSpPr>
            <a:spLocks noGrp="1"/>
          </p:cNvSpPr>
          <p:nvPr>
            <p:ph sz="half" idx="2"/>
          </p:nvPr>
        </p:nvSpPr>
        <p:spPr>
          <a:xfrm>
            <a:off x="629841" y="2505076"/>
            <a:ext cx="3868340"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148" b="1"/>
            </a:lvl1pPr>
            <a:lvl2pPr marL="409147" indent="0">
              <a:buNone/>
              <a:defRPr sz="1790" b="1"/>
            </a:lvl2pPr>
            <a:lvl3pPr marL="818294" indent="0">
              <a:buNone/>
              <a:defRPr sz="1611" b="1"/>
            </a:lvl3pPr>
            <a:lvl4pPr marL="1227441" indent="0">
              <a:buNone/>
              <a:defRPr sz="1432" b="1"/>
            </a:lvl4pPr>
            <a:lvl5pPr marL="1636589" indent="0">
              <a:buNone/>
              <a:defRPr sz="1432" b="1"/>
            </a:lvl5pPr>
            <a:lvl6pPr marL="2045735" indent="0">
              <a:buNone/>
              <a:defRPr sz="1432" b="1"/>
            </a:lvl6pPr>
            <a:lvl7pPr marL="2454882" indent="0">
              <a:buNone/>
              <a:defRPr sz="1432" b="1"/>
            </a:lvl7pPr>
            <a:lvl8pPr marL="2864029" indent="0">
              <a:buNone/>
              <a:defRPr sz="1432" b="1"/>
            </a:lvl8pPr>
            <a:lvl9pPr marL="3273177" indent="0">
              <a:buNone/>
              <a:defRPr sz="1432" b="1"/>
            </a:lvl9pPr>
          </a:lstStyle>
          <a:p>
            <a:pPr lvl="0"/>
            <a:r>
              <a:rPr lang="en-US"/>
              <a:t>Edit Master text styles</a:t>
            </a:r>
          </a:p>
        </p:txBody>
      </p:sp>
      <p:sp>
        <p:nvSpPr>
          <p:cNvPr id="6" name="Content Placeholder 5"/>
          <p:cNvSpPr>
            <a:spLocks noGrp="1"/>
          </p:cNvSpPr>
          <p:nvPr>
            <p:ph sz="quarter" idx="4"/>
          </p:nvPr>
        </p:nvSpPr>
        <p:spPr>
          <a:xfrm>
            <a:off x="4629150" y="2505076"/>
            <a:ext cx="3887391"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D9A868-1D97-435E-B708-5BE83F3BCB45}"/>
              </a:ext>
            </a:extLst>
          </p:cNvPr>
          <p:cNvSpPr>
            <a:spLocks noGrp="1"/>
          </p:cNvSpPr>
          <p:nvPr>
            <p:ph type="dt" sz="half" idx="10"/>
          </p:nvPr>
        </p:nvSpPr>
        <p:spPr>
          <a:xfrm>
            <a:off x="628650" y="6356350"/>
            <a:ext cx="2057400" cy="365125"/>
          </a:xfrm>
          <a:prstGeom prst="rect">
            <a:avLst/>
          </a:prstGeom>
        </p:spPr>
        <p:txBody>
          <a:bodyPr/>
          <a:lstStyle>
            <a:lvl1pPr>
              <a:defRPr/>
            </a:lvl1pPr>
          </a:lstStyle>
          <a:p>
            <a:pPr>
              <a:defRPr/>
            </a:pPr>
            <a:fld id="{35DFAEC0-1B2E-4566-A8E9-152E7CA624D8}" type="datetime1">
              <a:rPr lang="en-US"/>
              <a:pPr>
                <a:defRPr/>
              </a:pPr>
              <a:t>3/2/2021</a:t>
            </a:fld>
            <a:endParaRPr lang="en-US"/>
          </a:p>
        </p:txBody>
      </p:sp>
      <p:sp>
        <p:nvSpPr>
          <p:cNvPr id="8" name="Footer Placeholder 7">
            <a:extLst>
              <a:ext uri="{FF2B5EF4-FFF2-40B4-BE49-F238E27FC236}">
                <a16:creationId xmlns:a16="http://schemas.microsoft.com/office/drawing/2014/main" id="{B167F4BA-990D-4098-A4FA-9E23342371B4}"/>
              </a:ext>
            </a:extLst>
          </p:cNvPr>
          <p:cNvSpPr>
            <a:spLocks noGrp="1"/>
          </p:cNvSpPr>
          <p:nvPr>
            <p:ph type="ftr" sz="quarter" idx="11"/>
          </p:nvPr>
        </p:nvSpPr>
        <p:spPr>
          <a:xfrm>
            <a:off x="3028950" y="6356350"/>
            <a:ext cx="3086100" cy="365125"/>
          </a:xfrm>
          <a:prstGeom prst="rect">
            <a:avLst/>
          </a:prstGeom>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F241468A-4FE3-4BA8-A21B-15598FCCCBEE}"/>
              </a:ext>
            </a:extLst>
          </p:cNvPr>
          <p:cNvSpPr>
            <a:spLocks noGrp="1"/>
          </p:cNvSpPr>
          <p:nvPr>
            <p:ph type="sldNum" sz="quarter" idx="12"/>
          </p:nvPr>
        </p:nvSpPr>
        <p:spPr>
          <a:xfrm>
            <a:off x="6762750" y="6356350"/>
            <a:ext cx="2057400" cy="365125"/>
          </a:xfrm>
          <a:prstGeom prst="rect">
            <a:avLst/>
          </a:prstGeom>
        </p:spPr>
        <p:txBody>
          <a:bodyPr/>
          <a:lstStyle>
            <a:lvl1pPr>
              <a:defRPr/>
            </a:lvl1pPr>
          </a:lstStyle>
          <a:p>
            <a:pPr>
              <a:defRPr/>
            </a:pPr>
            <a:fld id="{751E0329-D184-4CE3-A4DA-1FF3B206CEF6}" type="slidenum">
              <a:rPr lang="en-US"/>
              <a:pPr>
                <a:defRPr/>
              </a:pPr>
              <a:t>‹#›</a:t>
            </a:fld>
            <a:endParaRPr lang="en-US"/>
          </a:p>
        </p:txBody>
      </p:sp>
    </p:spTree>
    <p:extLst>
      <p:ext uri="{BB962C8B-B14F-4D97-AF65-F5344CB8AC3E}">
        <p14:creationId xmlns:p14="http://schemas.microsoft.com/office/powerpoint/2010/main" val="23527185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8F7617-4AE5-4E9A-B103-2FFE20F85C8B}"/>
              </a:ext>
            </a:extLst>
          </p:cNvPr>
          <p:cNvSpPr>
            <a:spLocks noGrp="1"/>
          </p:cNvSpPr>
          <p:nvPr>
            <p:ph type="dt" sz="half" idx="10"/>
          </p:nvPr>
        </p:nvSpPr>
        <p:spPr>
          <a:xfrm>
            <a:off x="628650" y="6356350"/>
            <a:ext cx="2057400" cy="365125"/>
          </a:xfrm>
          <a:prstGeom prst="rect">
            <a:avLst/>
          </a:prstGeom>
        </p:spPr>
        <p:txBody>
          <a:bodyPr/>
          <a:lstStyle>
            <a:lvl1pPr>
              <a:defRPr/>
            </a:lvl1pPr>
          </a:lstStyle>
          <a:p>
            <a:pPr>
              <a:defRPr/>
            </a:pPr>
            <a:fld id="{6EB306DF-924D-40D5-B97F-E84E56F59275}" type="datetime1">
              <a:rPr lang="en-US"/>
              <a:pPr>
                <a:defRPr/>
              </a:pPr>
              <a:t>3/2/2021</a:t>
            </a:fld>
            <a:endParaRPr lang="en-US"/>
          </a:p>
        </p:txBody>
      </p:sp>
      <p:sp>
        <p:nvSpPr>
          <p:cNvPr id="4" name="Footer Placeholder 3">
            <a:extLst>
              <a:ext uri="{FF2B5EF4-FFF2-40B4-BE49-F238E27FC236}">
                <a16:creationId xmlns:a16="http://schemas.microsoft.com/office/drawing/2014/main" id="{2333E4B3-ADF1-4091-9384-CB314C663A3F}"/>
              </a:ext>
            </a:extLst>
          </p:cNvPr>
          <p:cNvSpPr>
            <a:spLocks noGrp="1"/>
          </p:cNvSpPr>
          <p:nvPr>
            <p:ph type="ftr" sz="quarter" idx="11"/>
          </p:nvPr>
        </p:nvSpPr>
        <p:spPr>
          <a:xfrm>
            <a:off x="3028950" y="6356350"/>
            <a:ext cx="3086100" cy="365125"/>
          </a:xfrm>
          <a:prstGeom prst="rect">
            <a:avLst/>
          </a:prstGeo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19B3CC6D-A161-4007-9825-6C01EF40826E}"/>
              </a:ext>
            </a:extLst>
          </p:cNvPr>
          <p:cNvSpPr>
            <a:spLocks noGrp="1"/>
          </p:cNvSpPr>
          <p:nvPr>
            <p:ph type="sldNum" sz="quarter" idx="12"/>
          </p:nvPr>
        </p:nvSpPr>
        <p:spPr>
          <a:xfrm>
            <a:off x="6762750" y="6356350"/>
            <a:ext cx="2057400" cy="365125"/>
          </a:xfrm>
          <a:prstGeom prst="rect">
            <a:avLst/>
          </a:prstGeom>
        </p:spPr>
        <p:txBody>
          <a:bodyPr/>
          <a:lstStyle>
            <a:lvl1pPr>
              <a:defRPr/>
            </a:lvl1pPr>
          </a:lstStyle>
          <a:p>
            <a:pPr>
              <a:defRPr/>
            </a:pPr>
            <a:fld id="{C12AE00C-6050-41D5-A306-73A8DC4000F0}" type="slidenum">
              <a:rPr lang="en-US"/>
              <a:pPr>
                <a:defRPr/>
              </a:pPr>
              <a:t>‹#›</a:t>
            </a:fld>
            <a:endParaRPr lang="en-US"/>
          </a:p>
        </p:txBody>
      </p:sp>
    </p:spTree>
    <p:extLst>
      <p:ext uri="{BB962C8B-B14F-4D97-AF65-F5344CB8AC3E}">
        <p14:creationId xmlns:p14="http://schemas.microsoft.com/office/powerpoint/2010/main" val="42213256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9EB388-2BCE-4845-8592-24510E494A81}"/>
              </a:ext>
            </a:extLst>
          </p:cNvPr>
          <p:cNvSpPr>
            <a:spLocks noGrp="1"/>
          </p:cNvSpPr>
          <p:nvPr>
            <p:ph type="dt" sz="half" idx="10"/>
          </p:nvPr>
        </p:nvSpPr>
        <p:spPr>
          <a:xfrm>
            <a:off x="628650" y="6356350"/>
            <a:ext cx="2057400" cy="365125"/>
          </a:xfrm>
          <a:prstGeom prst="rect">
            <a:avLst/>
          </a:prstGeom>
        </p:spPr>
        <p:txBody>
          <a:bodyPr/>
          <a:lstStyle>
            <a:lvl1pPr>
              <a:defRPr/>
            </a:lvl1pPr>
          </a:lstStyle>
          <a:p>
            <a:pPr>
              <a:defRPr/>
            </a:pPr>
            <a:fld id="{F39B44D4-895A-46F6-A929-6B70493AF724}" type="datetime1">
              <a:rPr lang="en-US"/>
              <a:pPr>
                <a:defRPr/>
              </a:pPr>
              <a:t>3/2/2021</a:t>
            </a:fld>
            <a:endParaRPr lang="en-US"/>
          </a:p>
        </p:txBody>
      </p:sp>
      <p:sp>
        <p:nvSpPr>
          <p:cNvPr id="3" name="Footer Placeholder 2">
            <a:extLst>
              <a:ext uri="{FF2B5EF4-FFF2-40B4-BE49-F238E27FC236}">
                <a16:creationId xmlns:a16="http://schemas.microsoft.com/office/drawing/2014/main" id="{7A473211-C20A-4C1E-B121-21EADB563D35}"/>
              </a:ext>
            </a:extLst>
          </p:cNvPr>
          <p:cNvSpPr>
            <a:spLocks noGrp="1"/>
          </p:cNvSpPr>
          <p:nvPr>
            <p:ph type="ftr" sz="quarter" idx="11"/>
          </p:nvPr>
        </p:nvSpPr>
        <p:spPr>
          <a:xfrm>
            <a:off x="3028950" y="6356350"/>
            <a:ext cx="3086100" cy="365125"/>
          </a:xfrm>
          <a:prstGeom prst="rect">
            <a:avLst/>
          </a:prstGeom>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9BED95F1-AE32-4F0D-B580-B4596088B17F}"/>
              </a:ext>
            </a:extLst>
          </p:cNvPr>
          <p:cNvSpPr>
            <a:spLocks noGrp="1"/>
          </p:cNvSpPr>
          <p:nvPr>
            <p:ph type="sldNum" sz="quarter" idx="12"/>
          </p:nvPr>
        </p:nvSpPr>
        <p:spPr>
          <a:xfrm>
            <a:off x="6762750" y="6356350"/>
            <a:ext cx="2057400" cy="365125"/>
          </a:xfrm>
          <a:prstGeom prst="rect">
            <a:avLst/>
          </a:prstGeom>
        </p:spPr>
        <p:txBody>
          <a:bodyPr/>
          <a:lstStyle>
            <a:lvl1pPr>
              <a:defRPr/>
            </a:lvl1pPr>
          </a:lstStyle>
          <a:p>
            <a:pPr>
              <a:defRPr/>
            </a:pPr>
            <a:fld id="{8FAF20B1-4F3C-47B9-B7F9-41D2F1EAC996}" type="slidenum">
              <a:rPr lang="en-US"/>
              <a:pPr>
                <a:defRPr/>
              </a:pPr>
              <a:t>‹#›</a:t>
            </a:fld>
            <a:endParaRPr lang="en-US"/>
          </a:p>
        </p:txBody>
      </p:sp>
    </p:spTree>
    <p:extLst>
      <p:ext uri="{BB962C8B-B14F-4D97-AF65-F5344CB8AC3E}">
        <p14:creationId xmlns:p14="http://schemas.microsoft.com/office/powerpoint/2010/main" val="15279484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2863"/>
            </a:lvl1pPr>
          </a:lstStyle>
          <a:p>
            <a:r>
              <a:rPr lang="en-US"/>
              <a:t>Click to edit Master title style</a:t>
            </a:r>
          </a:p>
        </p:txBody>
      </p:sp>
      <p:sp>
        <p:nvSpPr>
          <p:cNvPr id="3" name="Content Placeholder 2"/>
          <p:cNvSpPr>
            <a:spLocks noGrp="1"/>
          </p:cNvSpPr>
          <p:nvPr>
            <p:ph idx="1"/>
          </p:nvPr>
        </p:nvSpPr>
        <p:spPr>
          <a:xfrm>
            <a:off x="3887392" y="987428"/>
            <a:ext cx="4629150" cy="4873625"/>
          </a:xfrm>
          <a:prstGeom prst="rect">
            <a:avLst/>
          </a:prstGeom>
        </p:spPr>
        <p:txBody>
          <a:bodyPr/>
          <a:lstStyle>
            <a:lvl1pPr>
              <a:defRPr sz="2863"/>
            </a:lvl1pPr>
            <a:lvl2pPr>
              <a:defRPr sz="2505"/>
            </a:lvl2pPr>
            <a:lvl3pPr>
              <a:defRPr sz="2148"/>
            </a:lvl3pPr>
            <a:lvl4pPr>
              <a:defRPr sz="1790"/>
            </a:lvl4pPr>
            <a:lvl5pPr>
              <a:defRPr sz="1790"/>
            </a:lvl5pPr>
            <a:lvl6pPr>
              <a:defRPr sz="1790"/>
            </a:lvl6pPr>
            <a:lvl7pPr>
              <a:defRPr sz="1790"/>
            </a:lvl7pPr>
            <a:lvl8pPr>
              <a:defRPr sz="1790"/>
            </a:lvl8pPr>
            <a:lvl9pPr>
              <a:defRPr sz="179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2" y="2057400"/>
            <a:ext cx="2949178" cy="3811588"/>
          </a:xfrm>
          <a:prstGeom prst="rect">
            <a:avLst/>
          </a:prstGeom>
        </p:spPr>
        <p:txBody>
          <a:bodyPr/>
          <a:lstStyle>
            <a:lvl1pPr marL="0" indent="0">
              <a:buNone/>
              <a:defRPr sz="1432"/>
            </a:lvl1pPr>
            <a:lvl2pPr marL="409147" indent="0">
              <a:buNone/>
              <a:defRPr sz="1253"/>
            </a:lvl2pPr>
            <a:lvl3pPr marL="818294" indent="0">
              <a:buNone/>
              <a:defRPr sz="1074"/>
            </a:lvl3pPr>
            <a:lvl4pPr marL="1227441" indent="0">
              <a:buNone/>
              <a:defRPr sz="895"/>
            </a:lvl4pPr>
            <a:lvl5pPr marL="1636589" indent="0">
              <a:buNone/>
              <a:defRPr sz="895"/>
            </a:lvl5pPr>
            <a:lvl6pPr marL="2045735" indent="0">
              <a:buNone/>
              <a:defRPr sz="895"/>
            </a:lvl6pPr>
            <a:lvl7pPr marL="2454882" indent="0">
              <a:buNone/>
              <a:defRPr sz="895"/>
            </a:lvl7pPr>
            <a:lvl8pPr marL="2864029" indent="0">
              <a:buNone/>
              <a:defRPr sz="895"/>
            </a:lvl8pPr>
            <a:lvl9pPr marL="3273177" indent="0">
              <a:buNone/>
              <a:defRPr sz="895"/>
            </a:lvl9pPr>
          </a:lstStyle>
          <a:p>
            <a:pPr lvl="0"/>
            <a:r>
              <a:rPr lang="en-US"/>
              <a:t>Edit Master text styles</a:t>
            </a:r>
          </a:p>
        </p:txBody>
      </p:sp>
      <p:sp>
        <p:nvSpPr>
          <p:cNvPr id="5" name="Date Placeholder 4">
            <a:extLst>
              <a:ext uri="{FF2B5EF4-FFF2-40B4-BE49-F238E27FC236}">
                <a16:creationId xmlns:a16="http://schemas.microsoft.com/office/drawing/2014/main" id="{6B7A7CE4-F6BA-41D8-972F-CF9A2ABD4E1E}"/>
              </a:ext>
            </a:extLst>
          </p:cNvPr>
          <p:cNvSpPr>
            <a:spLocks noGrp="1"/>
          </p:cNvSpPr>
          <p:nvPr>
            <p:ph type="dt" sz="half" idx="10"/>
          </p:nvPr>
        </p:nvSpPr>
        <p:spPr>
          <a:xfrm>
            <a:off x="628650" y="6356350"/>
            <a:ext cx="2057400" cy="365125"/>
          </a:xfrm>
          <a:prstGeom prst="rect">
            <a:avLst/>
          </a:prstGeom>
        </p:spPr>
        <p:txBody>
          <a:bodyPr/>
          <a:lstStyle>
            <a:lvl1pPr>
              <a:defRPr/>
            </a:lvl1pPr>
          </a:lstStyle>
          <a:p>
            <a:pPr>
              <a:defRPr/>
            </a:pPr>
            <a:fld id="{875AA266-BDA9-4390-93DB-AA2A712F6145}" type="datetime1">
              <a:rPr lang="en-US"/>
              <a:pPr>
                <a:defRPr/>
              </a:pPr>
              <a:t>3/2/2021</a:t>
            </a:fld>
            <a:endParaRPr lang="en-US"/>
          </a:p>
        </p:txBody>
      </p:sp>
      <p:sp>
        <p:nvSpPr>
          <p:cNvPr id="6" name="Footer Placeholder 5">
            <a:extLst>
              <a:ext uri="{FF2B5EF4-FFF2-40B4-BE49-F238E27FC236}">
                <a16:creationId xmlns:a16="http://schemas.microsoft.com/office/drawing/2014/main" id="{12BC1A46-937F-4996-AF04-D8249295C6C8}"/>
              </a:ext>
            </a:extLst>
          </p:cNvPr>
          <p:cNvSpPr>
            <a:spLocks noGrp="1"/>
          </p:cNvSpPr>
          <p:nvPr>
            <p:ph type="ftr" sz="quarter" idx="11"/>
          </p:nvPr>
        </p:nvSpPr>
        <p:spPr>
          <a:xfrm>
            <a:off x="3028950" y="6356350"/>
            <a:ext cx="30861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04B14D0C-3CBA-4191-A59E-F27A22D47C42}"/>
              </a:ext>
            </a:extLst>
          </p:cNvPr>
          <p:cNvSpPr>
            <a:spLocks noGrp="1"/>
          </p:cNvSpPr>
          <p:nvPr>
            <p:ph type="sldNum" sz="quarter" idx="12"/>
          </p:nvPr>
        </p:nvSpPr>
        <p:spPr>
          <a:xfrm>
            <a:off x="6762750" y="6356350"/>
            <a:ext cx="2057400" cy="365125"/>
          </a:xfrm>
          <a:prstGeom prst="rect">
            <a:avLst/>
          </a:prstGeom>
        </p:spPr>
        <p:txBody>
          <a:bodyPr/>
          <a:lstStyle>
            <a:lvl1pPr>
              <a:defRPr/>
            </a:lvl1pPr>
          </a:lstStyle>
          <a:p>
            <a:pPr>
              <a:defRPr/>
            </a:pPr>
            <a:fld id="{D13B133B-B7B3-47FE-BB52-395EB2551535}" type="slidenum">
              <a:rPr lang="en-US"/>
              <a:pPr>
                <a:defRPr/>
              </a:pPr>
              <a:t>‹#›</a:t>
            </a:fld>
            <a:endParaRPr lang="en-US"/>
          </a:p>
        </p:txBody>
      </p:sp>
    </p:spTree>
    <p:extLst>
      <p:ext uri="{BB962C8B-B14F-4D97-AF65-F5344CB8AC3E}">
        <p14:creationId xmlns:p14="http://schemas.microsoft.com/office/powerpoint/2010/main" val="35895440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2863"/>
            </a:lvl1pPr>
          </a:lstStyle>
          <a:p>
            <a:r>
              <a:rPr lang="en-US"/>
              <a:t>Click to edit Master title style</a:t>
            </a:r>
          </a:p>
        </p:txBody>
      </p:sp>
      <p:sp>
        <p:nvSpPr>
          <p:cNvPr id="3" name="Picture Placeholder 2"/>
          <p:cNvSpPr>
            <a:spLocks noGrp="1"/>
          </p:cNvSpPr>
          <p:nvPr>
            <p:ph type="pic" idx="1"/>
          </p:nvPr>
        </p:nvSpPr>
        <p:spPr>
          <a:xfrm>
            <a:off x="3887392" y="987428"/>
            <a:ext cx="4629150" cy="4873625"/>
          </a:xfrm>
          <a:prstGeom prst="rect">
            <a:avLst/>
          </a:prstGeom>
        </p:spPr>
        <p:txBody>
          <a:bodyPr/>
          <a:lstStyle>
            <a:lvl1pPr marL="0" indent="0">
              <a:buNone/>
              <a:defRPr sz="2863"/>
            </a:lvl1pPr>
            <a:lvl2pPr marL="409147" indent="0">
              <a:buNone/>
              <a:defRPr sz="2505"/>
            </a:lvl2pPr>
            <a:lvl3pPr marL="818294" indent="0">
              <a:buNone/>
              <a:defRPr sz="2148"/>
            </a:lvl3pPr>
            <a:lvl4pPr marL="1227441" indent="0">
              <a:buNone/>
              <a:defRPr sz="1790"/>
            </a:lvl4pPr>
            <a:lvl5pPr marL="1636589" indent="0">
              <a:buNone/>
              <a:defRPr sz="1790"/>
            </a:lvl5pPr>
            <a:lvl6pPr marL="2045735" indent="0">
              <a:buNone/>
              <a:defRPr sz="1790"/>
            </a:lvl6pPr>
            <a:lvl7pPr marL="2454882" indent="0">
              <a:buNone/>
              <a:defRPr sz="1790"/>
            </a:lvl7pPr>
            <a:lvl8pPr marL="2864029" indent="0">
              <a:buNone/>
              <a:defRPr sz="1790"/>
            </a:lvl8pPr>
            <a:lvl9pPr marL="3273177" indent="0">
              <a:buNone/>
              <a:defRPr sz="1790"/>
            </a:lvl9pPr>
          </a:lstStyle>
          <a:p>
            <a:pPr lvl="0"/>
            <a:endParaRPr lang="en-US" noProof="0"/>
          </a:p>
        </p:txBody>
      </p:sp>
      <p:sp>
        <p:nvSpPr>
          <p:cNvPr id="4" name="Text Placeholder 3"/>
          <p:cNvSpPr>
            <a:spLocks noGrp="1"/>
          </p:cNvSpPr>
          <p:nvPr>
            <p:ph type="body" sz="half" idx="2"/>
          </p:nvPr>
        </p:nvSpPr>
        <p:spPr>
          <a:xfrm>
            <a:off x="629842" y="2057400"/>
            <a:ext cx="2949178" cy="3811588"/>
          </a:xfrm>
          <a:prstGeom prst="rect">
            <a:avLst/>
          </a:prstGeom>
        </p:spPr>
        <p:txBody>
          <a:bodyPr/>
          <a:lstStyle>
            <a:lvl1pPr marL="0" indent="0">
              <a:buNone/>
              <a:defRPr sz="1432"/>
            </a:lvl1pPr>
            <a:lvl2pPr marL="409147" indent="0">
              <a:buNone/>
              <a:defRPr sz="1253"/>
            </a:lvl2pPr>
            <a:lvl3pPr marL="818294" indent="0">
              <a:buNone/>
              <a:defRPr sz="1074"/>
            </a:lvl3pPr>
            <a:lvl4pPr marL="1227441" indent="0">
              <a:buNone/>
              <a:defRPr sz="895"/>
            </a:lvl4pPr>
            <a:lvl5pPr marL="1636589" indent="0">
              <a:buNone/>
              <a:defRPr sz="895"/>
            </a:lvl5pPr>
            <a:lvl6pPr marL="2045735" indent="0">
              <a:buNone/>
              <a:defRPr sz="895"/>
            </a:lvl6pPr>
            <a:lvl7pPr marL="2454882" indent="0">
              <a:buNone/>
              <a:defRPr sz="895"/>
            </a:lvl7pPr>
            <a:lvl8pPr marL="2864029" indent="0">
              <a:buNone/>
              <a:defRPr sz="895"/>
            </a:lvl8pPr>
            <a:lvl9pPr marL="3273177" indent="0">
              <a:buNone/>
              <a:defRPr sz="895"/>
            </a:lvl9pPr>
          </a:lstStyle>
          <a:p>
            <a:pPr lvl="0"/>
            <a:r>
              <a:rPr lang="en-US"/>
              <a:t>Edit Master text styles</a:t>
            </a:r>
          </a:p>
        </p:txBody>
      </p:sp>
      <p:sp>
        <p:nvSpPr>
          <p:cNvPr id="5" name="Date Placeholder 4">
            <a:extLst>
              <a:ext uri="{FF2B5EF4-FFF2-40B4-BE49-F238E27FC236}">
                <a16:creationId xmlns:a16="http://schemas.microsoft.com/office/drawing/2014/main" id="{741010EE-817A-454B-B370-94D5F21118E5}"/>
              </a:ext>
            </a:extLst>
          </p:cNvPr>
          <p:cNvSpPr>
            <a:spLocks noGrp="1"/>
          </p:cNvSpPr>
          <p:nvPr>
            <p:ph type="dt" sz="half" idx="10"/>
          </p:nvPr>
        </p:nvSpPr>
        <p:spPr>
          <a:xfrm>
            <a:off x="628650" y="6356350"/>
            <a:ext cx="2057400" cy="365125"/>
          </a:xfrm>
          <a:prstGeom prst="rect">
            <a:avLst/>
          </a:prstGeom>
        </p:spPr>
        <p:txBody>
          <a:bodyPr/>
          <a:lstStyle>
            <a:lvl1pPr>
              <a:defRPr/>
            </a:lvl1pPr>
          </a:lstStyle>
          <a:p>
            <a:pPr>
              <a:defRPr/>
            </a:pPr>
            <a:fld id="{1BD7702B-FA16-40E5-9C30-81ADF74E09C1}" type="datetime1">
              <a:rPr lang="en-US"/>
              <a:pPr>
                <a:defRPr/>
              </a:pPr>
              <a:t>3/2/2021</a:t>
            </a:fld>
            <a:endParaRPr lang="en-US"/>
          </a:p>
        </p:txBody>
      </p:sp>
      <p:sp>
        <p:nvSpPr>
          <p:cNvPr id="6" name="Footer Placeholder 5">
            <a:extLst>
              <a:ext uri="{FF2B5EF4-FFF2-40B4-BE49-F238E27FC236}">
                <a16:creationId xmlns:a16="http://schemas.microsoft.com/office/drawing/2014/main" id="{72520380-EDCB-4C4F-8E12-6FD654301C87}"/>
              </a:ext>
            </a:extLst>
          </p:cNvPr>
          <p:cNvSpPr>
            <a:spLocks noGrp="1"/>
          </p:cNvSpPr>
          <p:nvPr>
            <p:ph type="ftr" sz="quarter" idx="11"/>
          </p:nvPr>
        </p:nvSpPr>
        <p:spPr>
          <a:xfrm>
            <a:off x="3028950" y="6356350"/>
            <a:ext cx="30861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8A769D20-6166-43FB-A225-A3AEE624BEFB}"/>
              </a:ext>
            </a:extLst>
          </p:cNvPr>
          <p:cNvSpPr>
            <a:spLocks noGrp="1"/>
          </p:cNvSpPr>
          <p:nvPr>
            <p:ph type="sldNum" sz="quarter" idx="12"/>
          </p:nvPr>
        </p:nvSpPr>
        <p:spPr>
          <a:xfrm>
            <a:off x="6762750" y="6356350"/>
            <a:ext cx="2057400" cy="365125"/>
          </a:xfrm>
          <a:prstGeom prst="rect">
            <a:avLst/>
          </a:prstGeom>
        </p:spPr>
        <p:txBody>
          <a:bodyPr/>
          <a:lstStyle>
            <a:lvl1pPr>
              <a:defRPr/>
            </a:lvl1pPr>
          </a:lstStyle>
          <a:p>
            <a:pPr>
              <a:defRPr/>
            </a:pPr>
            <a:fld id="{EE8F5056-931F-462C-A558-268C47BAA457}" type="slidenum">
              <a:rPr lang="en-US"/>
              <a:pPr>
                <a:defRPr/>
              </a:pPr>
              <a:t>‹#›</a:t>
            </a:fld>
            <a:endParaRPr lang="en-US"/>
          </a:p>
        </p:txBody>
      </p:sp>
    </p:spTree>
    <p:extLst>
      <p:ext uri="{BB962C8B-B14F-4D97-AF65-F5344CB8AC3E}">
        <p14:creationId xmlns:p14="http://schemas.microsoft.com/office/powerpoint/2010/main" val="35254699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28651" y="1825625"/>
            <a:ext cx="78867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27685C-AB58-45B1-A186-86CDD496B8E3}"/>
              </a:ext>
            </a:extLst>
          </p:cNvPr>
          <p:cNvSpPr>
            <a:spLocks noGrp="1"/>
          </p:cNvSpPr>
          <p:nvPr>
            <p:ph type="dt" sz="half" idx="10"/>
          </p:nvPr>
        </p:nvSpPr>
        <p:spPr>
          <a:xfrm>
            <a:off x="628650" y="6356350"/>
            <a:ext cx="2057400" cy="365125"/>
          </a:xfrm>
          <a:prstGeom prst="rect">
            <a:avLst/>
          </a:prstGeom>
        </p:spPr>
        <p:txBody>
          <a:bodyPr/>
          <a:lstStyle>
            <a:lvl1pPr>
              <a:defRPr/>
            </a:lvl1pPr>
          </a:lstStyle>
          <a:p>
            <a:pPr>
              <a:defRPr/>
            </a:pPr>
            <a:fld id="{EDEB5BFD-1AC5-4086-B398-6B4D96A8B98A}" type="datetime1">
              <a:rPr lang="en-US"/>
              <a:pPr>
                <a:defRPr/>
              </a:pPr>
              <a:t>3/2/2021</a:t>
            </a:fld>
            <a:endParaRPr lang="en-US"/>
          </a:p>
        </p:txBody>
      </p:sp>
      <p:sp>
        <p:nvSpPr>
          <p:cNvPr id="5" name="Footer Placeholder 4">
            <a:extLst>
              <a:ext uri="{FF2B5EF4-FFF2-40B4-BE49-F238E27FC236}">
                <a16:creationId xmlns:a16="http://schemas.microsoft.com/office/drawing/2014/main" id="{EC8E25EE-9DFD-4025-AC75-A054C5A767CE}"/>
              </a:ext>
            </a:extLst>
          </p:cNvPr>
          <p:cNvSpPr>
            <a:spLocks noGrp="1"/>
          </p:cNvSpPr>
          <p:nvPr>
            <p:ph type="ftr" sz="quarter" idx="11"/>
          </p:nvPr>
        </p:nvSpPr>
        <p:spPr>
          <a:xfrm>
            <a:off x="3028950" y="6356350"/>
            <a:ext cx="30861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40D302C-A2B9-4E70-AC7C-467E31F7C0AF}"/>
              </a:ext>
            </a:extLst>
          </p:cNvPr>
          <p:cNvSpPr>
            <a:spLocks noGrp="1"/>
          </p:cNvSpPr>
          <p:nvPr>
            <p:ph type="sldNum" sz="quarter" idx="12"/>
          </p:nvPr>
        </p:nvSpPr>
        <p:spPr>
          <a:xfrm>
            <a:off x="6762750" y="6356350"/>
            <a:ext cx="2057400" cy="365125"/>
          </a:xfrm>
          <a:prstGeom prst="rect">
            <a:avLst/>
          </a:prstGeom>
        </p:spPr>
        <p:txBody>
          <a:bodyPr/>
          <a:lstStyle>
            <a:lvl1pPr>
              <a:defRPr/>
            </a:lvl1pPr>
          </a:lstStyle>
          <a:p>
            <a:pPr>
              <a:defRPr/>
            </a:pPr>
            <a:fld id="{FA41A143-D346-4B00-B012-F2B9E072576F}" type="slidenum">
              <a:rPr lang="en-US"/>
              <a:pPr>
                <a:defRPr/>
              </a:pPr>
              <a:t>‹#›</a:t>
            </a:fld>
            <a:endParaRPr lang="en-US"/>
          </a:p>
        </p:txBody>
      </p:sp>
    </p:spTree>
    <p:extLst>
      <p:ext uri="{BB962C8B-B14F-4D97-AF65-F5344CB8AC3E}">
        <p14:creationId xmlns:p14="http://schemas.microsoft.com/office/powerpoint/2010/main" val="413135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E1A2483-70AA-4D37-B587-EA90191401A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EA7B8EF-F055-4CB1-90F1-C2DD2861E73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7E2F7D7-7476-404E-B793-A6105F456283}"/>
              </a:ext>
            </a:extLst>
          </p:cNvPr>
          <p:cNvSpPr>
            <a:spLocks noGrp="1" noChangeArrowheads="1"/>
          </p:cNvSpPr>
          <p:nvPr>
            <p:ph type="sldNum" sz="quarter" idx="12"/>
          </p:nvPr>
        </p:nvSpPr>
        <p:spPr>
          <a:ln/>
        </p:spPr>
        <p:txBody>
          <a:bodyPr/>
          <a:lstStyle>
            <a:lvl1pPr>
              <a:defRPr/>
            </a:lvl1pPr>
          </a:lstStyle>
          <a:p>
            <a:pPr>
              <a:defRPr/>
            </a:pPr>
            <a:fld id="{F0B0F1B9-9AD6-46F5-BB1E-74AE2F2730BC}" type="slidenum">
              <a:rPr lang="en-US" altLang="en-US"/>
              <a:pPr>
                <a:defRPr/>
              </a:pPr>
              <a:t>‹#›</a:t>
            </a:fld>
            <a:endParaRPr lang="en-US" altLang="en-US"/>
          </a:p>
        </p:txBody>
      </p:sp>
    </p:spTree>
    <p:extLst>
      <p:ext uri="{BB962C8B-B14F-4D97-AF65-F5344CB8AC3E}">
        <p14:creationId xmlns:p14="http://schemas.microsoft.com/office/powerpoint/2010/main" val="34439848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800725"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C25AA8-A9E2-4B16-A0EB-A6623CF3B86E}"/>
              </a:ext>
            </a:extLst>
          </p:cNvPr>
          <p:cNvSpPr>
            <a:spLocks noGrp="1"/>
          </p:cNvSpPr>
          <p:nvPr>
            <p:ph type="dt" sz="half" idx="10"/>
          </p:nvPr>
        </p:nvSpPr>
        <p:spPr>
          <a:xfrm>
            <a:off x="628650" y="6356350"/>
            <a:ext cx="2057400" cy="365125"/>
          </a:xfrm>
          <a:prstGeom prst="rect">
            <a:avLst/>
          </a:prstGeom>
        </p:spPr>
        <p:txBody>
          <a:bodyPr/>
          <a:lstStyle>
            <a:lvl1pPr>
              <a:defRPr/>
            </a:lvl1pPr>
          </a:lstStyle>
          <a:p>
            <a:pPr>
              <a:defRPr/>
            </a:pPr>
            <a:fld id="{7E20A4A4-4860-486C-A13F-BF23A2970A9D}" type="datetime1">
              <a:rPr lang="en-US"/>
              <a:pPr>
                <a:defRPr/>
              </a:pPr>
              <a:t>3/2/2021</a:t>
            </a:fld>
            <a:endParaRPr lang="en-US"/>
          </a:p>
        </p:txBody>
      </p:sp>
      <p:sp>
        <p:nvSpPr>
          <p:cNvPr id="5" name="Footer Placeholder 4">
            <a:extLst>
              <a:ext uri="{FF2B5EF4-FFF2-40B4-BE49-F238E27FC236}">
                <a16:creationId xmlns:a16="http://schemas.microsoft.com/office/drawing/2014/main" id="{96AE0275-8ABF-46DC-988E-FCE8A5132BE3}"/>
              </a:ext>
            </a:extLst>
          </p:cNvPr>
          <p:cNvSpPr>
            <a:spLocks noGrp="1"/>
          </p:cNvSpPr>
          <p:nvPr>
            <p:ph type="ftr" sz="quarter" idx="11"/>
          </p:nvPr>
        </p:nvSpPr>
        <p:spPr>
          <a:xfrm>
            <a:off x="3028950" y="6356350"/>
            <a:ext cx="30861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DDDA9FC-0AF8-4C5F-8537-AA0391E9AEE0}"/>
              </a:ext>
            </a:extLst>
          </p:cNvPr>
          <p:cNvSpPr>
            <a:spLocks noGrp="1"/>
          </p:cNvSpPr>
          <p:nvPr>
            <p:ph type="sldNum" sz="quarter" idx="12"/>
          </p:nvPr>
        </p:nvSpPr>
        <p:spPr>
          <a:xfrm>
            <a:off x="6762750" y="6356350"/>
            <a:ext cx="2057400" cy="365125"/>
          </a:xfrm>
          <a:prstGeom prst="rect">
            <a:avLst/>
          </a:prstGeom>
        </p:spPr>
        <p:txBody>
          <a:bodyPr/>
          <a:lstStyle>
            <a:lvl1pPr>
              <a:defRPr/>
            </a:lvl1pPr>
          </a:lstStyle>
          <a:p>
            <a:pPr>
              <a:defRPr/>
            </a:pPr>
            <a:fld id="{E1D90E46-7C20-4795-B45C-C4E95FFD4B61}" type="slidenum">
              <a:rPr lang="en-US"/>
              <a:pPr>
                <a:defRPr/>
              </a:pPr>
              <a:t>‹#›</a:t>
            </a:fld>
            <a:endParaRPr lang="en-US"/>
          </a:p>
        </p:txBody>
      </p:sp>
    </p:spTree>
    <p:extLst>
      <p:ext uri="{BB962C8B-B14F-4D97-AF65-F5344CB8AC3E}">
        <p14:creationId xmlns:p14="http://schemas.microsoft.com/office/powerpoint/2010/main" val="5103957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738664"/>
          </a:xfrm>
          <a:prstGeom prst="rect">
            <a:avLst/>
          </a:prstGeom>
        </p:spPr>
        <p:txBody>
          <a:bodyPr/>
          <a:lstStyle>
            <a:lvl1pPr>
              <a:defRPr/>
            </a:lvl1pPr>
          </a:lstStyle>
          <a:p>
            <a:endParaRPr/>
          </a:p>
        </p:txBody>
      </p:sp>
      <p:sp>
        <p:nvSpPr>
          <p:cNvPr id="3" name="Holder 3"/>
          <p:cNvSpPr>
            <a:spLocks noGrp="1"/>
          </p:cNvSpPr>
          <p:nvPr>
            <p:ph type="subTitle" idx="4"/>
          </p:nvPr>
        </p:nvSpPr>
        <p:spPr>
          <a:xfrm>
            <a:off x="1371600" y="3840480"/>
            <a:ext cx="6400800" cy="276999"/>
          </a:xfrm>
          <a:prstGeom prst="rect">
            <a:avLst/>
          </a:prstGeom>
        </p:spPr>
        <p:txBody>
          <a:bodyPr/>
          <a:lstStyle>
            <a:lvl1pPr>
              <a:defRPr/>
            </a:lvl1pPr>
          </a:lstStyle>
          <a:p>
            <a:endParaRPr/>
          </a:p>
        </p:txBody>
      </p:sp>
      <p:sp>
        <p:nvSpPr>
          <p:cNvPr id="4" name="Holder 4">
            <a:extLst>
              <a:ext uri="{FF2B5EF4-FFF2-40B4-BE49-F238E27FC236}">
                <a16:creationId xmlns:a16="http://schemas.microsoft.com/office/drawing/2014/main" id="{70673D43-AC62-45A0-9B4C-E5EAF41A57EE}"/>
              </a:ext>
            </a:extLst>
          </p:cNvPr>
          <p:cNvSpPr>
            <a:spLocks noGrp="1"/>
          </p:cNvSpPr>
          <p:nvPr>
            <p:ph type="ftr" sz="quarter" idx="10"/>
          </p:nvPr>
        </p:nvSpPr>
        <p:spPr/>
        <p:txBody>
          <a:bodyPr/>
          <a:lstStyle>
            <a:lvl1pPr>
              <a:defRPr/>
            </a:lvl1pPr>
          </a:lstStyle>
          <a:p>
            <a:pPr>
              <a:defRPr/>
            </a:pPr>
            <a:endParaRPr/>
          </a:p>
        </p:txBody>
      </p:sp>
      <p:sp>
        <p:nvSpPr>
          <p:cNvPr id="5" name="Holder 5">
            <a:extLst>
              <a:ext uri="{FF2B5EF4-FFF2-40B4-BE49-F238E27FC236}">
                <a16:creationId xmlns:a16="http://schemas.microsoft.com/office/drawing/2014/main" id="{DD0202C5-AA56-43F3-A66A-80B8C8398479}"/>
              </a:ext>
            </a:extLst>
          </p:cNvPr>
          <p:cNvSpPr>
            <a:spLocks noGrp="1"/>
          </p:cNvSpPr>
          <p:nvPr>
            <p:ph type="dt" sz="half" idx="11"/>
          </p:nvPr>
        </p:nvSpPr>
        <p:spPr/>
        <p:txBody>
          <a:bodyPr/>
          <a:lstStyle>
            <a:lvl1pPr>
              <a:defRPr/>
            </a:lvl1pPr>
          </a:lstStyle>
          <a:p>
            <a:pPr>
              <a:defRPr/>
            </a:pPr>
            <a:r>
              <a:rPr lang="en-US"/>
              <a:t>12</a:t>
            </a:r>
            <a:r>
              <a:rPr lang="en-US" spc="4"/>
              <a:t>.</a:t>
            </a:r>
            <a:r>
              <a:rPr lang="en-US"/>
              <a:t>12</a:t>
            </a:r>
            <a:r>
              <a:rPr lang="en-US" spc="4"/>
              <a:t>.</a:t>
            </a:r>
            <a:r>
              <a:rPr lang="en-US"/>
              <a:t>1</a:t>
            </a:r>
            <a:r>
              <a:rPr lang="en-US" spc="0"/>
              <a:t>9</a:t>
            </a:r>
            <a:endParaRPr lang="en-US" spc="0" dirty="0"/>
          </a:p>
        </p:txBody>
      </p:sp>
      <p:sp>
        <p:nvSpPr>
          <p:cNvPr id="6" name="Holder 6">
            <a:extLst>
              <a:ext uri="{FF2B5EF4-FFF2-40B4-BE49-F238E27FC236}">
                <a16:creationId xmlns:a16="http://schemas.microsoft.com/office/drawing/2014/main" id="{728B1814-4631-4E45-ADCA-8CAECDCF7646}"/>
              </a:ext>
            </a:extLst>
          </p:cNvPr>
          <p:cNvSpPr>
            <a:spLocks noGrp="1"/>
          </p:cNvSpPr>
          <p:nvPr>
            <p:ph type="sldNum" sz="quarter" idx="12"/>
          </p:nvPr>
        </p:nvSpPr>
        <p:spPr/>
        <p:txBody>
          <a:bodyPr/>
          <a:lstStyle>
            <a:lvl1pPr>
              <a:defRPr/>
            </a:lvl1pPr>
          </a:lstStyle>
          <a:p>
            <a:pPr>
              <a:defRPr/>
            </a:pPr>
            <a:fld id="{D1D9DFF5-D479-4ABD-B330-AABFD362CEA0}" type="slidenum">
              <a:rPr/>
              <a:pPr>
                <a:defRPr/>
              </a:pPr>
              <a:t>‹#›</a:t>
            </a:fld>
            <a:endParaRPr/>
          </a:p>
        </p:txBody>
      </p:sp>
    </p:spTree>
    <p:extLst>
      <p:ext uri="{BB962C8B-B14F-4D97-AF65-F5344CB8AC3E}">
        <p14:creationId xmlns:p14="http://schemas.microsoft.com/office/powerpoint/2010/main" val="1801165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551174" y="2604896"/>
            <a:ext cx="2041651" cy="555217"/>
          </a:xfrm>
        </p:spPr>
        <p:txBody>
          <a:bodyPr/>
          <a:lstStyle>
            <a:lvl1pPr>
              <a:defRPr sz="3608" b="1" i="0">
                <a:solidFill>
                  <a:schemeClr val="bg1"/>
                </a:solidFill>
                <a:latin typeface="Calibri"/>
                <a:cs typeface="Calibri"/>
              </a:defRPr>
            </a:lvl1pPr>
          </a:lstStyle>
          <a:p>
            <a:endParaRPr/>
          </a:p>
        </p:txBody>
      </p:sp>
      <p:sp>
        <p:nvSpPr>
          <p:cNvPr id="3" name="Holder 3"/>
          <p:cNvSpPr>
            <a:spLocks noGrp="1"/>
          </p:cNvSpPr>
          <p:nvPr>
            <p:ph type="body" idx="1"/>
          </p:nvPr>
        </p:nvSpPr>
        <p:spPr>
          <a:xfrm>
            <a:off x="754026" y="2249614"/>
            <a:ext cx="7635946" cy="208199"/>
          </a:xfrm>
        </p:spPr>
        <p:txBody>
          <a:bodyPr/>
          <a:lstStyle>
            <a:lvl1pPr>
              <a:defRPr sz="1353" b="0" i="0">
                <a:solidFill>
                  <a:schemeClr val="tx1"/>
                </a:solidFill>
                <a:latin typeface="Calibri"/>
                <a:cs typeface="Calibri"/>
              </a:defRPr>
            </a:lvl1pPr>
          </a:lstStyle>
          <a:p>
            <a:endParaRPr/>
          </a:p>
        </p:txBody>
      </p:sp>
      <p:sp>
        <p:nvSpPr>
          <p:cNvPr id="4" name="Holder 4">
            <a:extLst>
              <a:ext uri="{FF2B5EF4-FFF2-40B4-BE49-F238E27FC236}">
                <a16:creationId xmlns:a16="http://schemas.microsoft.com/office/drawing/2014/main" id="{88A4AB88-2168-4EA2-84DB-6CBAA7981644}"/>
              </a:ext>
            </a:extLst>
          </p:cNvPr>
          <p:cNvSpPr>
            <a:spLocks noGrp="1"/>
          </p:cNvSpPr>
          <p:nvPr>
            <p:ph type="ftr" sz="quarter" idx="10"/>
          </p:nvPr>
        </p:nvSpPr>
        <p:spPr/>
        <p:txBody>
          <a:bodyPr/>
          <a:lstStyle>
            <a:lvl1pPr>
              <a:defRPr/>
            </a:lvl1pPr>
          </a:lstStyle>
          <a:p>
            <a:pPr>
              <a:defRPr/>
            </a:pPr>
            <a:endParaRPr/>
          </a:p>
        </p:txBody>
      </p:sp>
      <p:sp>
        <p:nvSpPr>
          <p:cNvPr id="5" name="Holder 5">
            <a:extLst>
              <a:ext uri="{FF2B5EF4-FFF2-40B4-BE49-F238E27FC236}">
                <a16:creationId xmlns:a16="http://schemas.microsoft.com/office/drawing/2014/main" id="{BBAB1EBD-A06B-4B74-B0A7-B44C5D27BEB4}"/>
              </a:ext>
            </a:extLst>
          </p:cNvPr>
          <p:cNvSpPr>
            <a:spLocks noGrp="1"/>
          </p:cNvSpPr>
          <p:nvPr>
            <p:ph type="dt" sz="half" idx="11"/>
          </p:nvPr>
        </p:nvSpPr>
        <p:spPr/>
        <p:txBody>
          <a:bodyPr/>
          <a:lstStyle>
            <a:lvl1pPr>
              <a:defRPr/>
            </a:lvl1pPr>
          </a:lstStyle>
          <a:p>
            <a:pPr>
              <a:defRPr/>
            </a:pPr>
            <a:r>
              <a:rPr lang="en-US"/>
              <a:t>12</a:t>
            </a:r>
            <a:r>
              <a:rPr lang="en-US" spc="4"/>
              <a:t>.</a:t>
            </a:r>
            <a:r>
              <a:rPr lang="en-US"/>
              <a:t>12</a:t>
            </a:r>
            <a:r>
              <a:rPr lang="en-US" spc="4"/>
              <a:t>.</a:t>
            </a:r>
            <a:r>
              <a:rPr lang="en-US"/>
              <a:t>1</a:t>
            </a:r>
            <a:r>
              <a:rPr lang="en-US" spc="0"/>
              <a:t>9</a:t>
            </a:r>
            <a:endParaRPr lang="en-US" spc="0" dirty="0"/>
          </a:p>
        </p:txBody>
      </p:sp>
      <p:sp>
        <p:nvSpPr>
          <p:cNvPr id="6" name="Holder 6">
            <a:extLst>
              <a:ext uri="{FF2B5EF4-FFF2-40B4-BE49-F238E27FC236}">
                <a16:creationId xmlns:a16="http://schemas.microsoft.com/office/drawing/2014/main" id="{A8201472-F2C3-44FC-8345-CCFC88BB712B}"/>
              </a:ext>
            </a:extLst>
          </p:cNvPr>
          <p:cNvSpPr>
            <a:spLocks noGrp="1"/>
          </p:cNvSpPr>
          <p:nvPr>
            <p:ph type="sldNum" sz="quarter" idx="12"/>
          </p:nvPr>
        </p:nvSpPr>
        <p:spPr/>
        <p:txBody>
          <a:bodyPr/>
          <a:lstStyle>
            <a:lvl1pPr>
              <a:defRPr/>
            </a:lvl1pPr>
          </a:lstStyle>
          <a:p>
            <a:pPr>
              <a:defRPr/>
            </a:pPr>
            <a:fld id="{B4E74D0D-4719-4962-9E9D-F54EFA089A84}" type="slidenum">
              <a:rPr/>
              <a:pPr>
                <a:defRPr/>
              </a:pPr>
              <a:t>‹#›</a:t>
            </a:fld>
            <a:endParaRPr/>
          </a:p>
        </p:txBody>
      </p:sp>
    </p:spTree>
    <p:extLst>
      <p:ext uri="{BB962C8B-B14F-4D97-AF65-F5344CB8AC3E}">
        <p14:creationId xmlns:p14="http://schemas.microsoft.com/office/powerpoint/2010/main" val="6713533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551174" y="2604896"/>
            <a:ext cx="2041651" cy="555217"/>
          </a:xfrm>
        </p:spPr>
        <p:txBody>
          <a:bodyPr/>
          <a:lstStyle>
            <a:lvl1pPr>
              <a:defRPr sz="3608" b="1" i="0">
                <a:solidFill>
                  <a:schemeClr val="bg1"/>
                </a:solidFill>
                <a:latin typeface="Calibri"/>
                <a:cs typeface="Calibri"/>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a:lstStyle>
            <a:lvl1pPr>
              <a:defRPr/>
            </a:lvl1pPr>
          </a:lstStyle>
          <a:p>
            <a:endParaRPr/>
          </a:p>
        </p:txBody>
      </p:sp>
      <p:sp>
        <p:nvSpPr>
          <p:cNvPr id="5" name="Holder 4">
            <a:extLst>
              <a:ext uri="{FF2B5EF4-FFF2-40B4-BE49-F238E27FC236}">
                <a16:creationId xmlns:a16="http://schemas.microsoft.com/office/drawing/2014/main" id="{8C5C47D5-D637-4867-8028-44E201B13B63}"/>
              </a:ext>
            </a:extLst>
          </p:cNvPr>
          <p:cNvSpPr>
            <a:spLocks noGrp="1"/>
          </p:cNvSpPr>
          <p:nvPr>
            <p:ph type="ftr" sz="quarter" idx="10"/>
          </p:nvPr>
        </p:nvSpPr>
        <p:spPr/>
        <p:txBody>
          <a:bodyPr/>
          <a:lstStyle>
            <a:lvl1pPr>
              <a:defRPr/>
            </a:lvl1pPr>
          </a:lstStyle>
          <a:p>
            <a:pPr>
              <a:defRPr/>
            </a:pPr>
            <a:endParaRPr/>
          </a:p>
        </p:txBody>
      </p:sp>
      <p:sp>
        <p:nvSpPr>
          <p:cNvPr id="6" name="Holder 5">
            <a:extLst>
              <a:ext uri="{FF2B5EF4-FFF2-40B4-BE49-F238E27FC236}">
                <a16:creationId xmlns:a16="http://schemas.microsoft.com/office/drawing/2014/main" id="{C36C0552-28D1-4FAD-B135-64BD494F9819}"/>
              </a:ext>
            </a:extLst>
          </p:cNvPr>
          <p:cNvSpPr>
            <a:spLocks noGrp="1"/>
          </p:cNvSpPr>
          <p:nvPr>
            <p:ph type="dt" sz="half" idx="11"/>
          </p:nvPr>
        </p:nvSpPr>
        <p:spPr/>
        <p:txBody>
          <a:bodyPr/>
          <a:lstStyle>
            <a:lvl1pPr>
              <a:defRPr/>
            </a:lvl1pPr>
          </a:lstStyle>
          <a:p>
            <a:pPr>
              <a:defRPr/>
            </a:pPr>
            <a:r>
              <a:rPr lang="en-US"/>
              <a:t>12</a:t>
            </a:r>
            <a:r>
              <a:rPr lang="en-US" spc="4"/>
              <a:t>.</a:t>
            </a:r>
            <a:r>
              <a:rPr lang="en-US"/>
              <a:t>12</a:t>
            </a:r>
            <a:r>
              <a:rPr lang="en-US" spc="4"/>
              <a:t>.</a:t>
            </a:r>
            <a:r>
              <a:rPr lang="en-US"/>
              <a:t>1</a:t>
            </a:r>
            <a:r>
              <a:rPr lang="en-US" spc="0"/>
              <a:t>9</a:t>
            </a:r>
            <a:endParaRPr lang="en-US" spc="0" dirty="0"/>
          </a:p>
        </p:txBody>
      </p:sp>
      <p:sp>
        <p:nvSpPr>
          <p:cNvPr id="7" name="Holder 6">
            <a:extLst>
              <a:ext uri="{FF2B5EF4-FFF2-40B4-BE49-F238E27FC236}">
                <a16:creationId xmlns:a16="http://schemas.microsoft.com/office/drawing/2014/main" id="{33B98B64-EE49-4843-8CFC-D5694A9A0392}"/>
              </a:ext>
            </a:extLst>
          </p:cNvPr>
          <p:cNvSpPr>
            <a:spLocks noGrp="1"/>
          </p:cNvSpPr>
          <p:nvPr>
            <p:ph type="sldNum" sz="quarter" idx="12"/>
          </p:nvPr>
        </p:nvSpPr>
        <p:spPr/>
        <p:txBody>
          <a:bodyPr/>
          <a:lstStyle>
            <a:lvl1pPr>
              <a:defRPr/>
            </a:lvl1pPr>
          </a:lstStyle>
          <a:p>
            <a:pPr>
              <a:defRPr/>
            </a:pPr>
            <a:fld id="{D7C95E50-2E30-4D4D-9260-9AB18F5BA628}" type="slidenum">
              <a:rPr/>
              <a:pPr>
                <a:defRPr/>
              </a:pPr>
              <a:t>‹#›</a:t>
            </a:fld>
            <a:endParaRPr/>
          </a:p>
        </p:txBody>
      </p:sp>
    </p:spTree>
    <p:extLst>
      <p:ext uri="{BB962C8B-B14F-4D97-AF65-F5344CB8AC3E}">
        <p14:creationId xmlns:p14="http://schemas.microsoft.com/office/powerpoint/2010/main" val="3916212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551174" y="2604896"/>
            <a:ext cx="2041651" cy="555217"/>
          </a:xfrm>
        </p:spPr>
        <p:txBody>
          <a:bodyPr/>
          <a:lstStyle>
            <a:lvl1pPr>
              <a:defRPr sz="3608" b="1" i="0">
                <a:solidFill>
                  <a:schemeClr val="bg1"/>
                </a:solidFill>
                <a:latin typeface="Calibri"/>
                <a:cs typeface="Calibri"/>
              </a:defRPr>
            </a:lvl1pPr>
          </a:lstStyle>
          <a:p>
            <a:endParaRPr/>
          </a:p>
        </p:txBody>
      </p:sp>
      <p:sp>
        <p:nvSpPr>
          <p:cNvPr id="3" name="Holder 3">
            <a:extLst>
              <a:ext uri="{FF2B5EF4-FFF2-40B4-BE49-F238E27FC236}">
                <a16:creationId xmlns:a16="http://schemas.microsoft.com/office/drawing/2014/main" id="{16059F4C-0423-4E38-8AAF-8554707E3159}"/>
              </a:ext>
            </a:extLst>
          </p:cNvPr>
          <p:cNvSpPr>
            <a:spLocks noGrp="1"/>
          </p:cNvSpPr>
          <p:nvPr>
            <p:ph type="ftr" sz="quarter" idx="10"/>
          </p:nvPr>
        </p:nvSpPr>
        <p:spPr/>
        <p:txBody>
          <a:bodyPr/>
          <a:lstStyle>
            <a:lvl1pPr algn="ctr">
              <a:defRPr>
                <a:solidFill>
                  <a:schemeClr val="tx1">
                    <a:tint val="75000"/>
                  </a:schemeClr>
                </a:solidFill>
              </a:defRPr>
            </a:lvl1pPr>
          </a:lstStyle>
          <a:p>
            <a:pPr>
              <a:defRPr/>
            </a:pPr>
            <a:endParaRPr/>
          </a:p>
        </p:txBody>
      </p:sp>
      <p:sp>
        <p:nvSpPr>
          <p:cNvPr id="4" name="Holder 4">
            <a:extLst>
              <a:ext uri="{FF2B5EF4-FFF2-40B4-BE49-F238E27FC236}">
                <a16:creationId xmlns:a16="http://schemas.microsoft.com/office/drawing/2014/main" id="{3BB223C8-BA13-4840-B2AB-3E9E6BD72FAB}"/>
              </a:ext>
            </a:extLst>
          </p:cNvPr>
          <p:cNvSpPr>
            <a:spLocks noGrp="1"/>
          </p:cNvSpPr>
          <p:nvPr>
            <p:ph type="dt" sz="half" idx="11"/>
          </p:nvPr>
        </p:nvSpPr>
        <p:spPr/>
        <p:txBody>
          <a:bodyPr/>
          <a:lstStyle>
            <a:lvl1pPr>
              <a:defRPr sz="902" b="0" i="0">
                <a:solidFill>
                  <a:schemeClr val="tx1"/>
                </a:solidFill>
                <a:latin typeface="Calibri"/>
                <a:cs typeface="Calibri"/>
              </a:defRPr>
            </a:lvl1pPr>
          </a:lstStyle>
          <a:p>
            <a:pPr>
              <a:defRPr/>
            </a:pPr>
            <a:r>
              <a:rPr lang="en-US"/>
              <a:t>12</a:t>
            </a:r>
            <a:r>
              <a:rPr lang="en-US" spc="4"/>
              <a:t>.</a:t>
            </a:r>
            <a:r>
              <a:rPr lang="en-US"/>
              <a:t>12</a:t>
            </a:r>
            <a:r>
              <a:rPr lang="en-US" spc="4"/>
              <a:t>.</a:t>
            </a:r>
            <a:r>
              <a:rPr lang="en-US"/>
              <a:t>1</a:t>
            </a:r>
            <a:r>
              <a:rPr lang="en-US" spc="0"/>
              <a:t>9</a:t>
            </a:r>
            <a:endParaRPr lang="en-US" spc="0" dirty="0"/>
          </a:p>
        </p:txBody>
      </p:sp>
      <p:sp>
        <p:nvSpPr>
          <p:cNvPr id="5" name="Holder 5">
            <a:extLst>
              <a:ext uri="{FF2B5EF4-FFF2-40B4-BE49-F238E27FC236}">
                <a16:creationId xmlns:a16="http://schemas.microsoft.com/office/drawing/2014/main" id="{8E644FD7-8207-472E-A9B7-A1CD651EB584}"/>
              </a:ext>
            </a:extLst>
          </p:cNvPr>
          <p:cNvSpPr>
            <a:spLocks noGrp="1"/>
          </p:cNvSpPr>
          <p:nvPr>
            <p:ph type="sldNum" sz="quarter" idx="12"/>
          </p:nvPr>
        </p:nvSpPr>
        <p:spPr/>
        <p:txBody>
          <a:bodyPr/>
          <a:lstStyle>
            <a:lvl1pPr algn="r">
              <a:defRPr>
                <a:solidFill>
                  <a:schemeClr val="tx1">
                    <a:tint val="75000"/>
                  </a:schemeClr>
                </a:solidFill>
              </a:defRPr>
            </a:lvl1pPr>
          </a:lstStyle>
          <a:p>
            <a:pPr>
              <a:defRPr/>
            </a:pPr>
            <a:fld id="{3934C159-8459-4F26-B4FF-6F11CC4BF52E}" type="slidenum">
              <a:rPr/>
              <a:pPr>
                <a:defRPr/>
              </a:pPr>
              <a:t>‹#›</a:t>
            </a:fld>
            <a:endParaRPr/>
          </a:p>
        </p:txBody>
      </p:sp>
    </p:spTree>
    <p:extLst>
      <p:ext uri="{BB962C8B-B14F-4D97-AF65-F5344CB8AC3E}">
        <p14:creationId xmlns:p14="http://schemas.microsoft.com/office/powerpoint/2010/main" val="1607005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bk object 16">
            <a:extLst>
              <a:ext uri="{FF2B5EF4-FFF2-40B4-BE49-F238E27FC236}">
                <a16:creationId xmlns:a16="http://schemas.microsoft.com/office/drawing/2014/main" id="{9AEFD871-1A74-4594-9454-2E5D6C624335}"/>
              </a:ext>
            </a:extLst>
          </p:cNvPr>
          <p:cNvSpPr>
            <a:spLocks noChangeArrowheads="1"/>
          </p:cNvSpPr>
          <p:nvPr/>
        </p:nvSpPr>
        <p:spPr bwMode="auto">
          <a:xfrm>
            <a:off x="412750" y="0"/>
            <a:ext cx="8728075" cy="6858000"/>
          </a:xfrm>
          <a:prstGeom prst="rect">
            <a:avLst/>
          </a:prstGeom>
          <a:blipFill dpi="0" rotWithShape="1">
            <a:blip r:embed="rId2"/>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sp>
        <p:nvSpPr>
          <p:cNvPr id="3" name="bk object 17">
            <a:extLst>
              <a:ext uri="{FF2B5EF4-FFF2-40B4-BE49-F238E27FC236}">
                <a16:creationId xmlns:a16="http://schemas.microsoft.com/office/drawing/2014/main" id="{E40416CB-81CB-45B2-833A-2977DEFD08AA}"/>
              </a:ext>
            </a:extLst>
          </p:cNvPr>
          <p:cNvSpPr>
            <a:spLocks noChangeArrowheads="1"/>
          </p:cNvSpPr>
          <p:nvPr/>
        </p:nvSpPr>
        <p:spPr bwMode="auto">
          <a:xfrm>
            <a:off x="4924425" y="5595938"/>
            <a:ext cx="4216400" cy="825500"/>
          </a:xfrm>
          <a:prstGeom prst="rect">
            <a:avLst/>
          </a:prstGeom>
          <a:blipFill dpi="0" rotWithShape="1">
            <a:blip r:embed="rId3"/>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sp>
        <p:nvSpPr>
          <p:cNvPr id="4" name="Holder 2">
            <a:extLst>
              <a:ext uri="{FF2B5EF4-FFF2-40B4-BE49-F238E27FC236}">
                <a16:creationId xmlns:a16="http://schemas.microsoft.com/office/drawing/2014/main" id="{B48FCA9B-9B13-4CCC-BCEC-1BC7A0E921CF}"/>
              </a:ext>
            </a:extLst>
          </p:cNvPr>
          <p:cNvSpPr>
            <a:spLocks noGrp="1"/>
          </p:cNvSpPr>
          <p:nvPr>
            <p:ph type="ftr" sz="quarter" idx="10"/>
          </p:nvPr>
        </p:nvSpPr>
        <p:spPr/>
        <p:txBody>
          <a:bodyPr/>
          <a:lstStyle>
            <a:lvl1pPr algn="ctr">
              <a:defRPr>
                <a:solidFill>
                  <a:schemeClr val="tx1">
                    <a:tint val="75000"/>
                  </a:schemeClr>
                </a:solidFill>
              </a:defRPr>
            </a:lvl1pPr>
          </a:lstStyle>
          <a:p>
            <a:pPr>
              <a:defRPr/>
            </a:pPr>
            <a:endParaRPr/>
          </a:p>
        </p:txBody>
      </p:sp>
      <p:sp>
        <p:nvSpPr>
          <p:cNvPr id="5" name="Holder 3">
            <a:extLst>
              <a:ext uri="{FF2B5EF4-FFF2-40B4-BE49-F238E27FC236}">
                <a16:creationId xmlns:a16="http://schemas.microsoft.com/office/drawing/2014/main" id="{B571F206-A4D8-4230-B460-A44243DF28B6}"/>
              </a:ext>
            </a:extLst>
          </p:cNvPr>
          <p:cNvSpPr>
            <a:spLocks noGrp="1"/>
          </p:cNvSpPr>
          <p:nvPr>
            <p:ph type="dt" sz="half" idx="11"/>
          </p:nvPr>
        </p:nvSpPr>
        <p:spPr/>
        <p:txBody>
          <a:bodyPr/>
          <a:lstStyle>
            <a:lvl1pPr>
              <a:defRPr sz="902" b="0" i="0">
                <a:solidFill>
                  <a:schemeClr val="tx1"/>
                </a:solidFill>
                <a:latin typeface="Calibri"/>
                <a:cs typeface="Calibri"/>
              </a:defRPr>
            </a:lvl1pPr>
          </a:lstStyle>
          <a:p>
            <a:pPr>
              <a:defRPr/>
            </a:pPr>
            <a:r>
              <a:rPr lang="en-US"/>
              <a:t>12</a:t>
            </a:r>
            <a:r>
              <a:rPr lang="en-US" spc="4"/>
              <a:t>.</a:t>
            </a:r>
            <a:r>
              <a:rPr lang="en-US"/>
              <a:t>12</a:t>
            </a:r>
            <a:r>
              <a:rPr lang="en-US" spc="4"/>
              <a:t>.</a:t>
            </a:r>
            <a:r>
              <a:rPr lang="en-US"/>
              <a:t>1</a:t>
            </a:r>
            <a:r>
              <a:rPr lang="en-US" spc="0"/>
              <a:t>9</a:t>
            </a:r>
            <a:endParaRPr lang="en-US" spc="0" dirty="0"/>
          </a:p>
        </p:txBody>
      </p:sp>
      <p:sp>
        <p:nvSpPr>
          <p:cNvPr id="6" name="Holder 4">
            <a:extLst>
              <a:ext uri="{FF2B5EF4-FFF2-40B4-BE49-F238E27FC236}">
                <a16:creationId xmlns:a16="http://schemas.microsoft.com/office/drawing/2014/main" id="{23503181-119B-4A92-96EB-EB64749353BD}"/>
              </a:ext>
            </a:extLst>
          </p:cNvPr>
          <p:cNvSpPr>
            <a:spLocks noGrp="1"/>
          </p:cNvSpPr>
          <p:nvPr>
            <p:ph type="sldNum" sz="quarter" idx="12"/>
          </p:nvPr>
        </p:nvSpPr>
        <p:spPr/>
        <p:txBody>
          <a:bodyPr/>
          <a:lstStyle>
            <a:lvl1pPr algn="r">
              <a:defRPr>
                <a:solidFill>
                  <a:schemeClr val="tx1">
                    <a:tint val="75000"/>
                  </a:schemeClr>
                </a:solidFill>
              </a:defRPr>
            </a:lvl1pPr>
          </a:lstStyle>
          <a:p>
            <a:pPr>
              <a:defRPr/>
            </a:pPr>
            <a:fld id="{CADB95CE-1A81-4FE1-8C4F-161E403AA660}" type="slidenum">
              <a:rPr/>
              <a:pPr>
                <a:defRPr/>
              </a:pPr>
              <a:t>‹#›</a:t>
            </a:fld>
            <a:endParaRPr/>
          </a:p>
        </p:txBody>
      </p:sp>
    </p:spTree>
    <p:extLst>
      <p:ext uri="{BB962C8B-B14F-4D97-AF65-F5344CB8AC3E}">
        <p14:creationId xmlns:p14="http://schemas.microsoft.com/office/powerpoint/2010/main" val="7219955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76C35DF-5A54-44CD-8011-91E39F3D388A}"/>
              </a:ext>
            </a:extLst>
          </p:cNvPr>
          <p:cNvSpPr>
            <a:spLocks noGrp="1"/>
          </p:cNvSpPr>
          <p:nvPr>
            <p:ph type="dt" sz="half" idx="10"/>
          </p:nvPr>
        </p:nvSpPr>
        <p:spPr/>
        <p:txBody>
          <a:bodyPr/>
          <a:lstStyle>
            <a:lvl1pPr>
              <a:defRPr/>
            </a:lvl1pPr>
          </a:lstStyle>
          <a:p>
            <a:pPr>
              <a:defRPr/>
            </a:pPr>
            <a:fld id="{3E054092-B965-1344-97EA-9E9F39B8A57A}" type="datetimeFigureOut">
              <a:rPr lang="en-US"/>
              <a:pPr>
                <a:defRPr/>
              </a:pPr>
              <a:t>3/2/2021</a:t>
            </a:fld>
            <a:endParaRPr lang="en-US"/>
          </a:p>
        </p:txBody>
      </p:sp>
      <p:sp>
        <p:nvSpPr>
          <p:cNvPr id="5" name="Footer Placeholder 4">
            <a:extLst>
              <a:ext uri="{FF2B5EF4-FFF2-40B4-BE49-F238E27FC236}">
                <a16:creationId xmlns:a16="http://schemas.microsoft.com/office/drawing/2014/main" id="{5CF385D1-A690-44C3-B4FB-2DDFDD6B0CB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829557-1583-410B-84D7-4D853ACF9739}"/>
              </a:ext>
            </a:extLst>
          </p:cNvPr>
          <p:cNvSpPr>
            <a:spLocks noGrp="1"/>
          </p:cNvSpPr>
          <p:nvPr>
            <p:ph type="sldNum" sz="quarter" idx="12"/>
          </p:nvPr>
        </p:nvSpPr>
        <p:spPr/>
        <p:txBody>
          <a:bodyPr/>
          <a:lstStyle>
            <a:lvl1pPr>
              <a:defRPr/>
            </a:lvl1pPr>
          </a:lstStyle>
          <a:p>
            <a:pPr>
              <a:defRPr/>
            </a:pPr>
            <a:fld id="{5A239D75-A7D6-4698-A11F-851D330283CE}" type="slidenum">
              <a:rPr lang="en-US"/>
              <a:pPr>
                <a:defRPr/>
              </a:pPr>
              <a:t>‹#›</a:t>
            </a:fld>
            <a:endParaRPr lang="en-US"/>
          </a:p>
        </p:txBody>
      </p:sp>
    </p:spTree>
    <p:extLst>
      <p:ext uri="{BB962C8B-B14F-4D97-AF65-F5344CB8AC3E}">
        <p14:creationId xmlns:p14="http://schemas.microsoft.com/office/powerpoint/2010/main" val="32083186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072A91-25B1-493A-B831-D1A50ADE821C}"/>
              </a:ext>
            </a:extLst>
          </p:cNvPr>
          <p:cNvSpPr>
            <a:spLocks noGrp="1"/>
          </p:cNvSpPr>
          <p:nvPr>
            <p:ph type="dt" sz="half" idx="10"/>
          </p:nvPr>
        </p:nvSpPr>
        <p:spPr/>
        <p:txBody>
          <a:bodyPr/>
          <a:lstStyle>
            <a:lvl1pPr>
              <a:defRPr/>
            </a:lvl1pPr>
          </a:lstStyle>
          <a:p>
            <a:pPr>
              <a:defRPr/>
            </a:pPr>
            <a:fld id="{3E054092-B965-1344-97EA-9E9F39B8A57A}" type="datetimeFigureOut">
              <a:rPr lang="en-US"/>
              <a:pPr>
                <a:defRPr/>
              </a:pPr>
              <a:t>3/2/2021</a:t>
            </a:fld>
            <a:endParaRPr lang="en-US"/>
          </a:p>
        </p:txBody>
      </p:sp>
      <p:sp>
        <p:nvSpPr>
          <p:cNvPr id="5" name="Footer Placeholder 4">
            <a:extLst>
              <a:ext uri="{FF2B5EF4-FFF2-40B4-BE49-F238E27FC236}">
                <a16:creationId xmlns:a16="http://schemas.microsoft.com/office/drawing/2014/main" id="{3F5D2E57-B651-4033-9902-5B6731E1088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A4CE525-DDCE-49DE-8B77-3972E9AED199}"/>
              </a:ext>
            </a:extLst>
          </p:cNvPr>
          <p:cNvSpPr>
            <a:spLocks noGrp="1"/>
          </p:cNvSpPr>
          <p:nvPr>
            <p:ph type="sldNum" sz="quarter" idx="12"/>
          </p:nvPr>
        </p:nvSpPr>
        <p:spPr/>
        <p:txBody>
          <a:bodyPr/>
          <a:lstStyle>
            <a:lvl1pPr>
              <a:defRPr/>
            </a:lvl1pPr>
          </a:lstStyle>
          <a:p>
            <a:pPr>
              <a:defRPr/>
            </a:pPr>
            <a:fld id="{3BF1D2BF-0D6E-4F26-9821-2C978607DB41}" type="slidenum">
              <a:rPr lang="en-US"/>
              <a:pPr>
                <a:defRPr/>
              </a:pPr>
              <a:t>‹#›</a:t>
            </a:fld>
            <a:endParaRPr lang="en-US"/>
          </a:p>
        </p:txBody>
      </p:sp>
    </p:spTree>
    <p:extLst>
      <p:ext uri="{BB962C8B-B14F-4D97-AF65-F5344CB8AC3E}">
        <p14:creationId xmlns:p14="http://schemas.microsoft.com/office/powerpoint/2010/main" val="16643409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908260-E12A-495D-950B-65E6CFF3F7A3}"/>
              </a:ext>
            </a:extLst>
          </p:cNvPr>
          <p:cNvSpPr>
            <a:spLocks noGrp="1"/>
          </p:cNvSpPr>
          <p:nvPr>
            <p:ph type="dt" sz="half" idx="10"/>
          </p:nvPr>
        </p:nvSpPr>
        <p:spPr/>
        <p:txBody>
          <a:bodyPr/>
          <a:lstStyle>
            <a:lvl1pPr>
              <a:defRPr/>
            </a:lvl1pPr>
          </a:lstStyle>
          <a:p>
            <a:pPr>
              <a:defRPr/>
            </a:pPr>
            <a:fld id="{3E054092-B965-1344-97EA-9E9F39B8A57A}" type="datetimeFigureOut">
              <a:rPr lang="en-US"/>
              <a:pPr>
                <a:defRPr/>
              </a:pPr>
              <a:t>3/2/2021</a:t>
            </a:fld>
            <a:endParaRPr lang="en-US"/>
          </a:p>
        </p:txBody>
      </p:sp>
      <p:sp>
        <p:nvSpPr>
          <p:cNvPr id="5" name="Footer Placeholder 4">
            <a:extLst>
              <a:ext uri="{FF2B5EF4-FFF2-40B4-BE49-F238E27FC236}">
                <a16:creationId xmlns:a16="http://schemas.microsoft.com/office/drawing/2014/main" id="{5C95F845-14B1-4A20-B480-AD661D88A84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85F2B52-A499-49C6-AC97-D2F6758FB33D}"/>
              </a:ext>
            </a:extLst>
          </p:cNvPr>
          <p:cNvSpPr>
            <a:spLocks noGrp="1"/>
          </p:cNvSpPr>
          <p:nvPr>
            <p:ph type="sldNum" sz="quarter" idx="12"/>
          </p:nvPr>
        </p:nvSpPr>
        <p:spPr/>
        <p:txBody>
          <a:bodyPr/>
          <a:lstStyle>
            <a:lvl1pPr>
              <a:defRPr/>
            </a:lvl1pPr>
          </a:lstStyle>
          <a:p>
            <a:pPr>
              <a:defRPr/>
            </a:pPr>
            <a:fld id="{D4A67387-EA0A-4E4F-A693-41A1EB0AE0F8}" type="slidenum">
              <a:rPr lang="en-US"/>
              <a:pPr>
                <a:defRPr/>
              </a:pPr>
              <a:t>‹#›</a:t>
            </a:fld>
            <a:endParaRPr lang="en-US"/>
          </a:p>
        </p:txBody>
      </p:sp>
    </p:spTree>
    <p:extLst>
      <p:ext uri="{BB962C8B-B14F-4D97-AF65-F5344CB8AC3E}">
        <p14:creationId xmlns:p14="http://schemas.microsoft.com/office/powerpoint/2010/main" val="6124234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C157E81-3E6C-441E-8D8A-C969C9629C42}"/>
              </a:ext>
            </a:extLst>
          </p:cNvPr>
          <p:cNvSpPr>
            <a:spLocks noGrp="1"/>
          </p:cNvSpPr>
          <p:nvPr>
            <p:ph type="dt" sz="half" idx="10"/>
          </p:nvPr>
        </p:nvSpPr>
        <p:spPr/>
        <p:txBody>
          <a:bodyPr/>
          <a:lstStyle>
            <a:lvl1pPr>
              <a:defRPr/>
            </a:lvl1pPr>
          </a:lstStyle>
          <a:p>
            <a:pPr>
              <a:defRPr/>
            </a:pPr>
            <a:fld id="{3E054092-B965-1344-97EA-9E9F39B8A57A}" type="datetimeFigureOut">
              <a:rPr lang="en-US"/>
              <a:pPr>
                <a:defRPr/>
              </a:pPr>
              <a:t>3/2/2021</a:t>
            </a:fld>
            <a:endParaRPr lang="en-US"/>
          </a:p>
        </p:txBody>
      </p:sp>
      <p:sp>
        <p:nvSpPr>
          <p:cNvPr id="6" name="Footer Placeholder 4">
            <a:extLst>
              <a:ext uri="{FF2B5EF4-FFF2-40B4-BE49-F238E27FC236}">
                <a16:creationId xmlns:a16="http://schemas.microsoft.com/office/drawing/2014/main" id="{1D869F89-F904-4449-B143-5CA36B6F3A6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4B880A3-74F3-4A14-AF5D-16E640EE9A2B}"/>
              </a:ext>
            </a:extLst>
          </p:cNvPr>
          <p:cNvSpPr>
            <a:spLocks noGrp="1"/>
          </p:cNvSpPr>
          <p:nvPr>
            <p:ph type="sldNum" sz="quarter" idx="12"/>
          </p:nvPr>
        </p:nvSpPr>
        <p:spPr/>
        <p:txBody>
          <a:bodyPr/>
          <a:lstStyle>
            <a:lvl1pPr>
              <a:defRPr/>
            </a:lvl1pPr>
          </a:lstStyle>
          <a:p>
            <a:pPr>
              <a:defRPr/>
            </a:pPr>
            <a:fld id="{500E6C17-BB50-4A2B-BFE2-6EDD0AA83F83}" type="slidenum">
              <a:rPr lang="en-US"/>
              <a:pPr>
                <a:defRPr/>
              </a:pPr>
              <a:t>‹#›</a:t>
            </a:fld>
            <a:endParaRPr lang="en-US"/>
          </a:p>
        </p:txBody>
      </p:sp>
    </p:spTree>
    <p:extLst>
      <p:ext uri="{BB962C8B-B14F-4D97-AF65-F5344CB8AC3E}">
        <p14:creationId xmlns:p14="http://schemas.microsoft.com/office/powerpoint/2010/main" val="620535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4940A7A-578F-4C92-B9CA-C128D3B7510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7404E9D3-54F6-4D94-AB34-16EA7A1248E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54FB2A97-28D0-46FA-987F-692D2CF33A81}"/>
              </a:ext>
            </a:extLst>
          </p:cNvPr>
          <p:cNvSpPr>
            <a:spLocks noGrp="1" noChangeArrowheads="1"/>
          </p:cNvSpPr>
          <p:nvPr>
            <p:ph type="sldNum" sz="quarter" idx="12"/>
          </p:nvPr>
        </p:nvSpPr>
        <p:spPr>
          <a:ln/>
        </p:spPr>
        <p:txBody>
          <a:bodyPr/>
          <a:lstStyle>
            <a:lvl1pPr>
              <a:defRPr/>
            </a:lvl1pPr>
          </a:lstStyle>
          <a:p>
            <a:pPr>
              <a:defRPr/>
            </a:pPr>
            <a:fld id="{A2DBE52A-9688-410F-B392-12B2459999BC}" type="slidenum">
              <a:rPr lang="en-US" altLang="en-US"/>
              <a:pPr>
                <a:defRPr/>
              </a:pPr>
              <a:t>‹#›</a:t>
            </a:fld>
            <a:endParaRPr lang="en-US" altLang="en-US"/>
          </a:p>
        </p:txBody>
      </p:sp>
    </p:spTree>
    <p:extLst>
      <p:ext uri="{BB962C8B-B14F-4D97-AF65-F5344CB8AC3E}">
        <p14:creationId xmlns:p14="http://schemas.microsoft.com/office/powerpoint/2010/main" val="9042708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B90E408-C938-4D2C-A4A2-CA20F4F46E5A}"/>
              </a:ext>
            </a:extLst>
          </p:cNvPr>
          <p:cNvSpPr>
            <a:spLocks noGrp="1"/>
          </p:cNvSpPr>
          <p:nvPr>
            <p:ph type="dt" sz="half" idx="10"/>
          </p:nvPr>
        </p:nvSpPr>
        <p:spPr/>
        <p:txBody>
          <a:bodyPr/>
          <a:lstStyle>
            <a:lvl1pPr>
              <a:defRPr/>
            </a:lvl1pPr>
          </a:lstStyle>
          <a:p>
            <a:pPr>
              <a:defRPr/>
            </a:pPr>
            <a:fld id="{3E054092-B965-1344-97EA-9E9F39B8A57A}" type="datetimeFigureOut">
              <a:rPr lang="en-US"/>
              <a:pPr>
                <a:defRPr/>
              </a:pPr>
              <a:t>3/2/2021</a:t>
            </a:fld>
            <a:endParaRPr lang="en-US"/>
          </a:p>
        </p:txBody>
      </p:sp>
      <p:sp>
        <p:nvSpPr>
          <p:cNvPr id="8" name="Footer Placeholder 4">
            <a:extLst>
              <a:ext uri="{FF2B5EF4-FFF2-40B4-BE49-F238E27FC236}">
                <a16:creationId xmlns:a16="http://schemas.microsoft.com/office/drawing/2014/main" id="{821BACD5-DF42-42C1-BB17-27AD8078D86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C54488B-F377-4F04-9968-4A229C55606E}"/>
              </a:ext>
            </a:extLst>
          </p:cNvPr>
          <p:cNvSpPr>
            <a:spLocks noGrp="1"/>
          </p:cNvSpPr>
          <p:nvPr>
            <p:ph type="sldNum" sz="quarter" idx="12"/>
          </p:nvPr>
        </p:nvSpPr>
        <p:spPr/>
        <p:txBody>
          <a:bodyPr/>
          <a:lstStyle>
            <a:lvl1pPr>
              <a:defRPr/>
            </a:lvl1pPr>
          </a:lstStyle>
          <a:p>
            <a:pPr>
              <a:defRPr/>
            </a:pPr>
            <a:fld id="{B57356FD-BEF6-4765-8EE5-CA29B337943C}" type="slidenum">
              <a:rPr lang="en-US"/>
              <a:pPr>
                <a:defRPr/>
              </a:pPr>
              <a:t>‹#›</a:t>
            </a:fld>
            <a:endParaRPr lang="en-US"/>
          </a:p>
        </p:txBody>
      </p:sp>
    </p:spTree>
    <p:extLst>
      <p:ext uri="{BB962C8B-B14F-4D97-AF65-F5344CB8AC3E}">
        <p14:creationId xmlns:p14="http://schemas.microsoft.com/office/powerpoint/2010/main" val="39941025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6D2D129-2762-4268-B71C-700410513CA7}"/>
              </a:ext>
            </a:extLst>
          </p:cNvPr>
          <p:cNvSpPr>
            <a:spLocks noGrp="1"/>
          </p:cNvSpPr>
          <p:nvPr>
            <p:ph type="dt" sz="half" idx="10"/>
          </p:nvPr>
        </p:nvSpPr>
        <p:spPr/>
        <p:txBody>
          <a:bodyPr/>
          <a:lstStyle>
            <a:lvl1pPr>
              <a:defRPr/>
            </a:lvl1pPr>
          </a:lstStyle>
          <a:p>
            <a:pPr>
              <a:defRPr/>
            </a:pPr>
            <a:fld id="{3E054092-B965-1344-97EA-9E9F39B8A57A}" type="datetimeFigureOut">
              <a:rPr lang="en-US"/>
              <a:pPr>
                <a:defRPr/>
              </a:pPr>
              <a:t>3/2/2021</a:t>
            </a:fld>
            <a:endParaRPr lang="en-US"/>
          </a:p>
        </p:txBody>
      </p:sp>
      <p:sp>
        <p:nvSpPr>
          <p:cNvPr id="4" name="Footer Placeholder 4">
            <a:extLst>
              <a:ext uri="{FF2B5EF4-FFF2-40B4-BE49-F238E27FC236}">
                <a16:creationId xmlns:a16="http://schemas.microsoft.com/office/drawing/2014/main" id="{C0994D9F-D57E-45EE-9337-A7A94AA4E31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A261D95-3E12-482F-9419-8BEB107F9FE8}"/>
              </a:ext>
            </a:extLst>
          </p:cNvPr>
          <p:cNvSpPr>
            <a:spLocks noGrp="1"/>
          </p:cNvSpPr>
          <p:nvPr>
            <p:ph type="sldNum" sz="quarter" idx="12"/>
          </p:nvPr>
        </p:nvSpPr>
        <p:spPr/>
        <p:txBody>
          <a:bodyPr/>
          <a:lstStyle>
            <a:lvl1pPr>
              <a:defRPr/>
            </a:lvl1pPr>
          </a:lstStyle>
          <a:p>
            <a:pPr>
              <a:defRPr/>
            </a:pPr>
            <a:fld id="{07F1F3F6-CEBD-4572-8412-76D8A5755A95}" type="slidenum">
              <a:rPr lang="en-US"/>
              <a:pPr>
                <a:defRPr/>
              </a:pPr>
              <a:t>‹#›</a:t>
            </a:fld>
            <a:endParaRPr lang="en-US"/>
          </a:p>
        </p:txBody>
      </p:sp>
    </p:spTree>
    <p:extLst>
      <p:ext uri="{BB962C8B-B14F-4D97-AF65-F5344CB8AC3E}">
        <p14:creationId xmlns:p14="http://schemas.microsoft.com/office/powerpoint/2010/main" val="13326834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3E62A39-B65D-4918-BBE4-11FF883EB49E}"/>
              </a:ext>
            </a:extLst>
          </p:cNvPr>
          <p:cNvSpPr>
            <a:spLocks noGrp="1"/>
          </p:cNvSpPr>
          <p:nvPr>
            <p:ph type="dt" sz="half" idx="10"/>
          </p:nvPr>
        </p:nvSpPr>
        <p:spPr/>
        <p:txBody>
          <a:bodyPr/>
          <a:lstStyle>
            <a:lvl1pPr>
              <a:defRPr/>
            </a:lvl1pPr>
          </a:lstStyle>
          <a:p>
            <a:pPr>
              <a:defRPr/>
            </a:pPr>
            <a:fld id="{3E054092-B965-1344-97EA-9E9F39B8A57A}" type="datetimeFigureOut">
              <a:rPr lang="en-US"/>
              <a:pPr>
                <a:defRPr/>
              </a:pPr>
              <a:t>3/2/2021</a:t>
            </a:fld>
            <a:endParaRPr lang="en-US"/>
          </a:p>
        </p:txBody>
      </p:sp>
      <p:sp>
        <p:nvSpPr>
          <p:cNvPr id="3" name="Footer Placeholder 4">
            <a:extLst>
              <a:ext uri="{FF2B5EF4-FFF2-40B4-BE49-F238E27FC236}">
                <a16:creationId xmlns:a16="http://schemas.microsoft.com/office/drawing/2014/main" id="{67098938-1BCB-488A-B480-D51CEAC31C7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61A3CFA-D9FD-4F0B-99E9-F869CABDCF07}"/>
              </a:ext>
            </a:extLst>
          </p:cNvPr>
          <p:cNvSpPr>
            <a:spLocks noGrp="1"/>
          </p:cNvSpPr>
          <p:nvPr>
            <p:ph type="sldNum" sz="quarter" idx="12"/>
          </p:nvPr>
        </p:nvSpPr>
        <p:spPr/>
        <p:txBody>
          <a:bodyPr/>
          <a:lstStyle>
            <a:lvl1pPr>
              <a:defRPr/>
            </a:lvl1pPr>
          </a:lstStyle>
          <a:p>
            <a:pPr>
              <a:defRPr/>
            </a:pPr>
            <a:fld id="{04C5458A-A24D-4FA3-AF35-F75BB2FB6BC0}" type="slidenum">
              <a:rPr lang="en-US"/>
              <a:pPr>
                <a:defRPr/>
              </a:pPr>
              <a:t>‹#›</a:t>
            </a:fld>
            <a:endParaRPr lang="en-US"/>
          </a:p>
        </p:txBody>
      </p:sp>
    </p:spTree>
    <p:extLst>
      <p:ext uri="{BB962C8B-B14F-4D97-AF65-F5344CB8AC3E}">
        <p14:creationId xmlns:p14="http://schemas.microsoft.com/office/powerpoint/2010/main" val="21052760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4B58A23F-ED04-4FE0-8C51-058AA864169B}"/>
              </a:ext>
            </a:extLst>
          </p:cNvPr>
          <p:cNvSpPr>
            <a:spLocks noGrp="1"/>
          </p:cNvSpPr>
          <p:nvPr>
            <p:ph type="dt" sz="half" idx="10"/>
          </p:nvPr>
        </p:nvSpPr>
        <p:spPr/>
        <p:txBody>
          <a:bodyPr/>
          <a:lstStyle>
            <a:lvl1pPr>
              <a:defRPr/>
            </a:lvl1pPr>
          </a:lstStyle>
          <a:p>
            <a:pPr>
              <a:defRPr/>
            </a:pPr>
            <a:fld id="{3E054092-B965-1344-97EA-9E9F39B8A57A}" type="datetimeFigureOut">
              <a:rPr lang="en-US"/>
              <a:pPr>
                <a:defRPr/>
              </a:pPr>
              <a:t>3/2/2021</a:t>
            </a:fld>
            <a:endParaRPr lang="en-US"/>
          </a:p>
        </p:txBody>
      </p:sp>
      <p:sp>
        <p:nvSpPr>
          <p:cNvPr id="6" name="Footer Placeholder 4">
            <a:extLst>
              <a:ext uri="{FF2B5EF4-FFF2-40B4-BE49-F238E27FC236}">
                <a16:creationId xmlns:a16="http://schemas.microsoft.com/office/drawing/2014/main" id="{46B33D29-EC89-4464-99F9-7705C13C9EC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23A47A5-407D-499D-ACCC-FD7AA8839811}"/>
              </a:ext>
            </a:extLst>
          </p:cNvPr>
          <p:cNvSpPr>
            <a:spLocks noGrp="1"/>
          </p:cNvSpPr>
          <p:nvPr>
            <p:ph type="sldNum" sz="quarter" idx="12"/>
          </p:nvPr>
        </p:nvSpPr>
        <p:spPr/>
        <p:txBody>
          <a:bodyPr/>
          <a:lstStyle>
            <a:lvl1pPr>
              <a:defRPr/>
            </a:lvl1pPr>
          </a:lstStyle>
          <a:p>
            <a:pPr>
              <a:defRPr/>
            </a:pPr>
            <a:fld id="{48D721D9-011C-4243-A0F2-47B97B5C2576}" type="slidenum">
              <a:rPr lang="en-US"/>
              <a:pPr>
                <a:defRPr/>
              </a:pPr>
              <a:t>‹#›</a:t>
            </a:fld>
            <a:endParaRPr lang="en-US"/>
          </a:p>
        </p:txBody>
      </p:sp>
    </p:spTree>
    <p:extLst>
      <p:ext uri="{BB962C8B-B14F-4D97-AF65-F5344CB8AC3E}">
        <p14:creationId xmlns:p14="http://schemas.microsoft.com/office/powerpoint/2010/main" val="16443511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73A44C15-8114-4BE1-A94A-9E9512D73260}"/>
              </a:ext>
            </a:extLst>
          </p:cNvPr>
          <p:cNvSpPr>
            <a:spLocks noGrp="1"/>
          </p:cNvSpPr>
          <p:nvPr>
            <p:ph type="dt" sz="half" idx="10"/>
          </p:nvPr>
        </p:nvSpPr>
        <p:spPr/>
        <p:txBody>
          <a:bodyPr/>
          <a:lstStyle>
            <a:lvl1pPr>
              <a:defRPr/>
            </a:lvl1pPr>
          </a:lstStyle>
          <a:p>
            <a:pPr>
              <a:defRPr/>
            </a:pPr>
            <a:fld id="{3E054092-B965-1344-97EA-9E9F39B8A57A}" type="datetimeFigureOut">
              <a:rPr lang="en-US"/>
              <a:pPr>
                <a:defRPr/>
              </a:pPr>
              <a:t>3/2/2021</a:t>
            </a:fld>
            <a:endParaRPr lang="en-US"/>
          </a:p>
        </p:txBody>
      </p:sp>
      <p:sp>
        <p:nvSpPr>
          <p:cNvPr id="6" name="Footer Placeholder 4">
            <a:extLst>
              <a:ext uri="{FF2B5EF4-FFF2-40B4-BE49-F238E27FC236}">
                <a16:creationId xmlns:a16="http://schemas.microsoft.com/office/drawing/2014/main" id="{505D75CE-00D0-4EB5-8A3C-474EC2498BC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20C5D8A-22F6-4258-8AD3-658702BCD70C}"/>
              </a:ext>
            </a:extLst>
          </p:cNvPr>
          <p:cNvSpPr>
            <a:spLocks noGrp="1"/>
          </p:cNvSpPr>
          <p:nvPr>
            <p:ph type="sldNum" sz="quarter" idx="12"/>
          </p:nvPr>
        </p:nvSpPr>
        <p:spPr/>
        <p:txBody>
          <a:bodyPr/>
          <a:lstStyle>
            <a:lvl1pPr>
              <a:defRPr/>
            </a:lvl1pPr>
          </a:lstStyle>
          <a:p>
            <a:pPr>
              <a:defRPr/>
            </a:pPr>
            <a:fld id="{B6A73C04-C232-4AAA-9FA8-8621B8845EBE}" type="slidenum">
              <a:rPr lang="en-US"/>
              <a:pPr>
                <a:defRPr/>
              </a:pPr>
              <a:t>‹#›</a:t>
            </a:fld>
            <a:endParaRPr lang="en-US"/>
          </a:p>
        </p:txBody>
      </p:sp>
    </p:spTree>
    <p:extLst>
      <p:ext uri="{BB962C8B-B14F-4D97-AF65-F5344CB8AC3E}">
        <p14:creationId xmlns:p14="http://schemas.microsoft.com/office/powerpoint/2010/main" val="31343909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32D63-9149-4D78-AA20-7F44D6663881}"/>
              </a:ext>
            </a:extLst>
          </p:cNvPr>
          <p:cNvSpPr>
            <a:spLocks noGrp="1"/>
          </p:cNvSpPr>
          <p:nvPr>
            <p:ph type="dt" sz="half" idx="10"/>
          </p:nvPr>
        </p:nvSpPr>
        <p:spPr/>
        <p:txBody>
          <a:bodyPr/>
          <a:lstStyle>
            <a:lvl1pPr>
              <a:defRPr/>
            </a:lvl1pPr>
          </a:lstStyle>
          <a:p>
            <a:pPr>
              <a:defRPr/>
            </a:pPr>
            <a:fld id="{3E054092-B965-1344-97EA-9E9F39B8A57A}" type="datetimeFigureOut">
              <a:rPr lang="en-US"/>
              <a:pPr>
                <a:defRPr/>
              </a:pPr>
              <a:t>3/2/2021</a:t>
            </a:fld>
            <a:endParaRPr lang="en-US"/>
          </a:p>
        </p:txBody>
      </p:sp>
      <p:sp>
        <p:nvSpPr>
          <p:cNvPr id="5" name="Footer Placeholder 4">
            <a:extLst>
              <a:ext uri="{FF2B5EF4-FFF2-40B4-BE49-F238E27FC236}">
                <a16:creationId xmlns:a16="http://schemas.microsoft.com/office/drawing/2014/main" id="{7F25024A-73B6-4445-A078-ED4B45FE46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83CBCE-48F4-446E-B7D4-7F7EEE22F757}"/>
              </a:ext>
            </a:extLst>
          </p:cNvPr>
          <p:cNvSpPr>
            <a:spLocks noGrp="1"/>
          </p:cNvSpPr>
          <p:nvPr>
            <p:ph type="sldNum" sz="quarter" idx="12"/>
          </p:nvPr>
        </p:nvSpPr>
        <p:spPr/>
        <p:txBody>
          <a:bodyPr/>
          <a:lstStyle>
            <a:lvl1pPr>
              <a:defRPr/>
            </a:lvl1pPr>
          </a:lstStyle>
          <a:p>
            <a:pPr>
              <a:defRPr/>
            </a:pPr>
            <a:fld id="{064DF77A-6FF3-4138-B3BA-C435BE422DF4}" type="slidenum">
              <a:rPr lang="en-US"/>
              <a:pPr>
                <a:defRPr/>
              </a:pPr>
              <a:t>‹#›</a:t>
            </a:fld>
            <a:endParaRPr lang="en-US"/>
          </a:p>
        </p:txBody>
      </p:sp>
    </p:spTree>
    <p:extLst>
      <p:ext uri="{BB962C8B-B14F-4D97-AF65-F5344CB8AC3E}">
        <p14:creationId xmlns:p14="http://schemas.microsoft.com/office/powerpoint/2010/main" val="20130338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DA82C7-7E31-4BEE-861D-0232CE7E564C}"/>
              </a:ext>
            </a:extLst>
          </p:cNvPr>
          <p:cNvSpPr>
            <a:spLocks noGrp="1"/>
          </p:cNvSpPr>
          <p:nvPr>
            <p:ph type="dt" sz="half" idx="10"/>
          </p:nvPr>
        </p:nvSpPr>
        <p:spPr/>
        <p:txBody>
          <a:bodyPr/>
          <a:lstStyle>
            <a:lvl1pPr>
              <a:defRPr/>
            </a:lvl1pPr>
          </a:lstStyle>
          <a:p>
            <a:pPr>
              <a:defRPr/>
            </a:pPr>
            <a:fld id="{3E054092-B965-1344-97EA-9E9F39B8A57A}" type="datetimeFigureOut">
              <a:rPr lang="en-US"/>
              <a:pPr>
                <a:defRPr/>
              </a:pPr>
              <a:t>3/2/2021</a:t>
            </a:fld>
            <a:endParaRPr lang="en-US"/>
          </a:p>
        </p:txBody>
      </p:sp>
      <p:sp>
        <p:nvSpPr>
          <p:cNvPr id="5" name="Footer Placeholder 4">
            <a:extLst>
              <a:ext uri="{FF2B5EF4-FFF2-40B4-BE49-F238E27FC236}">
                <a16:creationId xmlns:a16="http://schemas.microsoft.com/office/drawing/2014/main" id="{EB570235-74CC-4863-BE93-E522CC74D47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7A4731B-5BF3-4CC6-89A3-BB4247117915}"/>
              </a:ext>
            </a:extLst>
          </p:cNvPr>
          <p:cNvSpPr>
            <a:spLocks noGrp="1"/>
          </p:cNvSpPr>
          <p:nvPr>
            <p:ph type="sldNum" sz="quarter" idx="12"/>
          </p:nvPr>
        </p:nvSpPr>
        <p:spPr/>
        <p:txBody>
          <a:bodyPr/>
          <a:lstStyle>
            <a:lvl1pPr>
              <a:defRPr/>
            </a:lvl1pPr>
          </a:lstStyle>
          <a:p>
            <a:pPr>
              <a:defRPr/>
            </a:pPr>
            <a:fld id="{399BA0AB-46F3-470D-9FA2-C910717F776E}" type="slidenum">
              <a:rPr lang="en-US"/>
              <a:pPr>
                <a:defRPr/>
              </a:pPr>
              <a:t>‹#›</a:t>
            </a:fld>
            <a:endParaRPr lang="en-US"/>
          </a:p>
        </p:txBody>
      </p:sp>
    </p:spTree>
    <p:extLst>
      <p:ext uri="{BB962C8B-B14F-4D97-AF65-F5344CB8AC3E}">
        <p14:creationId xmlns:p14="http://schemas.microsoft.com/office/powerpoint/2010/main" val="11030642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8B3BAE5-7BD5-47F0-BE74-8D6E04AE7C06}"/>
              </a:ext>
            </a:extLst>
          </p:cNvPr>
          <p:cNvSpPr>
            <a:spLocks noGrp="1"/>
          </p:cNvSpPr>
          <p:nvPr>
            <p:ph type="dt" sz="half" idx="10"/>
          </p:nvPr>
        </p:nvSpPr>
        <p:spPr/>
        <p:txBody>
          <a:bodyPr/>
          <a:lstStyle>
            <a:lvl1pPr>
              <a:defRPr/>
            </a:lvl1pPr>
          </a:lstStyle>
          <a:p>
            <a:pPr>
              <a:defRPr/>
            </a:pPr>
            <a:fld id="{F82DABC9-CA5F-4C7A-A03F-A471BBD69175}" type="datetimeFigureOut">
              <a:rPr lang="en-US"/>
              <a:pPr>
                <a:defRPr/>
              </a:pPr>
              <a:t>3/2/2021</a:t>
            </a:fld>
            <a:endParaRPr lang="en-US"/>
          </a:p>
        </p:txBody>
      </p:sp>
      <p:sp>
        <p:nvSpPr>
          <p:cNvPr id="5" name="Footer Placeholder 4">
            <a:extLst>
              <a:ext uri="{FF2B5EF4-FFF2-40B4-BE49-F238E27FC236}">
                <a16:creationId xmlns:a16="http://schemas.microsoft.com/office/drawing/2014/main" id="{96EA7532-47BE-4525-A7D8-781D2A0F36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DF4B1A2-E130-4AB2-81BC-76DEC2804785}"/>
              </a:ext>
            </a:extLst>
          </p:cNvPr>
          <p:cNvSpPr>
            <a:spLocks noGrp="1"/>
          </p:cNvSpPr>
          <p:nvPr>
            <p:ph type="sldNum" sz="quarter" idx="12"/>
          </p:nvPr>
        </p:nvSpPr>
        <p:spPr/>
        <p:txBody>
          <a:bodyPr/>
          <a:lstStyle>
            <a:lvl1pPr>
              <a:defRPr/>
            </a:lvl1pPr>
          </a:lstStyle>
          <a:p>
            <a:pPr>
              <a:defRPr/>
            </a:pPr>
            <a:fld id="{65B93E80-34C3-40CC-B171-606A997B0C5D}" type="slidenum">
              <a:rPr lang="en-US"/>
              <a:pPr>
                <a:defRPr/>
              </a:pPr>
              <a:t>‹#›</a:t>
            </a:fld>
            <a:endParaRPr lang="en-US"/>
          </a:p>
        </p:txBody>
      </p:sp>
    </p:spTree>
    <p:extLst>
      <p:ext uri="{BB962C8B-B14F-4D97-AF65-F5344CB8AC3E}">
        <p14:creationId xmlns:p14="http://schemas.microsoft.com/office/powerpoint/2010/main" val="27245824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3798ED-E69B-480D-9EAC-CD5547A3DF13}"/>
              </a:ext>
            </a:extLst>
          </p:cNvPr>
          <p:cNvSpPr>
            <a:spLocks noGrp="1"/>
          </p:cNvSpPr>
          <p:nvPr>
            <p:ph type="dt" sz="half" idx="10"/>
          </p:nvPr>
        </p:nvSpPr>
        <p:spPr/>
        <p:txBody>
          <a:bodyPr/>
          <a:lstStyle>
            <a:lvl1pPr>
              <a:defRPr/>
            </a:lvl1pPr>
          </a:lstStyle>
          <a:p>
            <a:pPr>
              <a:defRPr/>
            </a:pPr>
            <a:fld id="{F82DABC9-CA5F-4C7A-A03F-A471BBD69175}" type="datetimeFigureOut">
              <a:rPr lang="en-US"/>
              <a:pPr>
                <a:defRPr/>
              </a:pPr>
              <a:t>3/2/2021</a:t>
            </a:fld>
            <a:endParaRPr lang="en-US"/>
          </a:p>
        </p:txBody>
      </p:sp>
      <p:sp>
        <p:nvSpPr>
          <p:cNvPr id="5" name="Footer Placeholder 4">
            <a:extLst>
              <a:ext uri="{FF2B5EF4-FFF2-40B4-BE49-F238E27FC236}">
                <a16:creationId xmlns:a16="http://schemas.microsoft.com/office/drawing/2014/main" id="{14C693EC-9E76-47C2-84CD-518117A8C90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FF8D92C-85B9-407E-B398-45093DA16C3F}"/>
              </a:ext>
            </a:extLst>
          </p:cNvPr>
          <p:cNvSpPr>
            <a:spLocks noGrp="1"/>
          </p:cNvSpPr>
          <p:nvPr>
            <p:ph type="sldNum" sz="quarter" idx="12"/>
          </p:nvPr>
        </p:nvSpPr>
        <p:spPr/>
        <p:txBody>
          <a:bodyPr/>
          <a:lstStyle>
            <a:lvl1pPr>
              <a:defRPr/>
            </a:lvl1pPr>
          </a:lstStyle>
          <a:p>
            <a:pPr>
              <a:defRPr/>
            </a:pPr>
            <a:fld id="{5A20FD40-C60A-4F90-AB5F-6D2299FC9764}" type="slidenum">
              <a:rPr lang="en-US"/>
              <a:pPr>
                <a:defRPr/>
              </a:pPr>
              <a:t>‹#›</a:t>
            </a:fld>
            <a:endParaRPr lang="en-US"/>
          </a:p>
        </p:txBody>
      </p:sp>
    </p:spTree>
    <p:extLst>
      <p:ext uri="{BB962C8B-B14F-4D97-AF65-F5344CB8AC3E}">
        <p14:creationId xmlns:p14="http://schemas.microsoft.com/office/powerpoint/2010/main" val="8909399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8589D9-7101-494E-8819-9A79C98127DB}"/>
              </a:ext>
            </a:extLst>
          </p:cNvPr>
          <p:cNvSpPr>
            <a:spLocks noGrp="1"/>
          </p:cNvSpPr>
          <p:nvPr>
            <p:ph type="dt" sz="half" idx="10"/>
          </p:nvPr>
        </p:nvSpPr>
        <p:spPr/>
        <p:txBody>
          <a:bodyPr/>
          <a:lstStyle>
            <a:lvl1pPr>
              <a:defRPr/>
            </a:lvl1pPr>
          </a:lstStyle>
          <a:p>
            <a:pPr>
              <a:defRPr/>
            </a:pPr>
            <a:fld id="{F82DABC9-CA5F-4C7A-A03F-A471BBD69175}" type="datetimeFigureOut">
              <a:rPr lang="en-US"/>
              <a:pPr>
                <a:defRPr/>
              </a:pPr>
              <a:t>3/2/2021</a:t>
            </a:fld>
            <a:endParaRPr lang="en-US"/>
          </a:p>
        </p:txBody>
      </p:sp>
      <p:sp>
        <p:nvSpPr>
          <p:cNvPr id="5" name="Footer Placeholder 4">
            <a:extLst>
              <a:ext uri="{FF2B5EF4-FFF2-40B4-BE49-F238E27FC236}">
                <a16:creationId xmlns:a16="http://schemas.microsoft.com/office/drawing/2014/main" id="{532E17A1-C076-4C49-91D2-997D9FA7C0F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5836FE-8F90-45B8-A57A-AE71D0379A00}"/>
              </a:ext>
            </a:extLst>
          </p:cNvPr>
          <p:cNvSpPr>
            <a:spLocks noGrp="1"/>
          </p:cNvSpPr>
          <p:nvPr>
            <p:ph type="sldNum" sz="quarter" idx="12"/>
          </p:nvPr>
        </p:nvSpPr>
        <p:spPr/>
        <p:txBody>
          <a:bodyPr/>
          <a:lstStyle>
            <a:lvl1pPr>
              <a:defRPr/>
            </a:lvl1pPr>
          </a:lstStyle>
          <a:p>
            <a:pPr>
              <a:defRPr/>
            </a:pPr>
            <a:fld id="{D1424114-2415-4578-B161-04375E4D0A40}" type="slidenum">
              <a:rPr lang="en-US"/>
              <a:pPr>
                <a:defRPr/>
              </a:pPr>
              <a:t>‹#›</a:t>
            </a:fld>
            <a:endParaRPr lang="en-US"/>
          </a:p>
        </p:txBody>
      </p:sp>
    </p:spTree>
    <p:extLst>
      <p:ext uri="{BB962C8B-B14F-4D97-AF65-F5344CB8AC3E}">
        <p14:creationId xmlns:p14="http://schemas.microsoft.com/office/powerpoint/2010/main" val="1082306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C5F8F9F-5547-4089-87FC-393A6708B9C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C850BA48-71C2-43F1-A80E-9E8EDC5D1C6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58F9F8A0-9F38-48D6-869F-454D23F90DA0}"/>
              </a:ext>
            </a:extLst>
          </p:cNvPr>
          <p:cNvSpPr>
            <a:spLocks noGrp="1" noChangeArrowheads="1"/>
          </p:cNvSpPr>
          <p:nvPr>
            <p:ph type="sldNum" sz="quarter" idx="12"/>
          </p:nvPr>
        </p:nvSpPr>
        <p:spPr>
          <a:ln/>
        </p:spPr>
        <p:txBody>
          <a:bodyPr/>
          <a:lstStyle>
            <a:lvl1pPr>
              <a:defRPr/>
            </a:lvl1pPr>
          </a:lstStyle>
          <a:p>
            <a:pPr>
              <a:defRPr/>
            </a:pPr>
            <a:fld id="{F5DAF175-654F-4EDE-AC98-95C6A94965F2}" type="slidenum">
              <a:rPr lang="en-US" altLang="en-US"/>
              <a:pPr>
                <a:defRPr/>
              </a:pPr>
              <a:t>‹#›</a:t>
            </a:fld>
            <a:endParaRPr lang="en-US" altLang="en-US"/>
          </a:p>
        </p:txBody>
      </p:sp>
    </p:spTree>
    <p:extLst>
      <p:ext uri="{BB962C8B-B14F-4D97-AF65-F5344CB8AC3E}">
        <p14:creationId xmlns:p14="http://schemas.microsoft.com/office/powerpoint/2010/main" val="9760139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91CE180-491B-4726-839E-684FC41A8F0A}"/>
              </a:ext>
            </a:extLst>
          </p:cNvPr>
          <p:cNvSpPr>
            <a:spLocks noGrp="1"/>
          </p:cNvSpPr>
          <p:nvPr>
            <p:ph type="dt" sz="half" idx="10"/>
          </p:nvPr>
        </p:nvSpPr>
        <p:spPr/>
        <p:txBody>
          <a:bodyPr/>
          <a:lstStyle>
            <a:lvl1pPr>
              <a:defRPr/>
            </a:lvl1pPr>
          </a:lstStyle>
          <a:p>
            <a:pPr>
              <a:defRPr/>
            </a:pPr>
            <a:fld id="{F82DABC9-CA5F-4C7A-A03F-A471BBD69175}" type="datetimeFigureOut">
              <a:rPr lang="en-US"/>
              <a:pPr>
                <a:defRPr/>
              </a:pPr>
              <a:t>3/2/2021</a:t>
            </a:fld>
            <a:endParaRPr lang="en-US"/>
          </a:p>
        </p:txBody>
      </p:sp>
      <p:sp>
        <p:nvSpPr>
          <p:cNvPr id="6" name="Footer Placeholder 4">
            <a:extLst>
              <a:ext uri="{FF2B5EF4-FFF2-40B4-BE49-F238E27FC236}">
                <a16:creationId xmlns:a16="http://schemas.microsoft.com/office/drawing/2014/main" id="{967287CA-7D53-4D8F-B22D-0E21D948867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661AAC7-B0A5-4D2C-811D-ABA9A0F7D277}"/>
              </a:ext>
            </a:extLst>
          </p:cNvPr>
          <p:cNvSpPr>
            <a:spLocks noGrp="1"/>
          </p:cNvSpPr>
          <p:nvPr>
            <p:ph type="sldNum" sz="quarter" idx="12"/>
          </p:nvPr>
        </p:nvSpPr>
        <p:spPr/>
        <p:txBody>
          <a:bodyPr/>
          <a:lstStyle>
            <a:lvl1pPr>
              <a:defRPr/>
            </a:lvl1pPr>
          </a:lstStyle>
          <a:p>
            <a:pPr>
              <a:defRPr/>
            </a:pPr>
            <a:fld id="{E0DE71E6-EBBF-4E7C-AB13-7D1D57C47BA5}" type="slidenum">
              <a:rPr lang="en-US"/>
              <a:pPr>
                <a:defRPr/>
              </a:pPr>
              <a:t>‹#›</a:t>
            </a:fld>
            <a:endParaRPr lang="en-US"/>
          </a:p>
        </p:txBody>
      </p:sp>
    </p:spTree>
    <p:extLst>
      <p:ext uri="{BB962C8B-B14F-4D97-AF65-F5344CB8AC3E}">
        <p14:creationId xmlns:p14="http://schemas.microsoft.com/office/powerpoint/2010/main" val="17795320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7C7CAE1-1A08-4C5B-AD0B-26C9D3DC9587}"/>
              </a:ext>
            </a:extLst>
          </p:cNvPr>
          <p:cNvSpPr>
            <a:spLocks noGrp="1"/>
          </p:cNvSpPr>
          <p:nvPr>
            <p:ph type="dt" sz="half" idx="10"/>
          </p:nvPr>
        </p:nvSpPr>
        <p:spPr/>
        <p:txBody>
          <a:bodyPr/>
          <a:lstStyle>
            <a:lvl1pPr>
              <a:defRPr/>
            </a:lvl1pPr>
          </a:lstStyle>
          <a:p>
            <a:pPr>
              <a:defRPr/>
            </a:pPr>
            <a:fld id="{F82DABC9-CA5F-4C7A-A03F-A471BBD69175}" type="datetimeFigureOut">
              <a:rPr lang="en-US"/>
              <a:pPr>
                <a:defRPr/>
              </a:pPr>
              <a:t>3/2/2021</a:t>
            </a:fld>
            <a:endParaRPr lang="en-US"/>
          </a:p>
        </p:txBody>
      </p:sp>
      <p:sp>
        <p:nvSpPr>
          <p:cNvPr id="8" name="Footer Placeholder 4">
            <a:extLst>
              <a:ext uri="{FF2B5EF4-FFF2-40B4-BE49-F238E27FC236}">
                <a16:creationId xmlns:a16="http://schemas.microsoft.com/office/drawing/2014/main" id="{A6450F6A-A7C1-48E2-84A4-F804B8B410F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EF4422D-EEB4-484F-975A-FD4ACFCC0A45}"/>
              </a:ext>
            </a:extLst>
          </p:cNvPr>
          <p:cNvSpPr>
            <a:spLocks noGrp="1"/>
          </p:cNvSpPr>
          <p:nvPr>
            <p:ph type="sldNum" sz="quarter" idx="12"/>
          </p:nvPr>
        </p:nvSpPr>
        <p:spPr/>
        <p:txBody>
          <a:bodyPr/>
          <a:lstStyle>
            <a:lvl1pPr>
              <a:defRPr/>
            </a:lvl1pPr>
          </a:lstStyle>
          <a:p>
            <a:pPr>
              <a:defRPr/>
            </a:pPr>
            <a:fld id="{95D878F4-7705-4EA7-8244-20F71426B751}" type="slidenum">
              <a:rPr lang="en-US"/>
              <a:pPr>
                <a:defRPr/>
              </a:pPr>
              <a:t>‹#›</a:t>
            </a:fld>
            <a:endParaRPr lang="en-US"/>
          </a:p>
        </p:txBody>
      </p:sp>
    </p:spTree>
    <p:extLst>
      <p:ext uri="{BB962C8B-B14F-4D97-AF65-F5344CB8AC3E}">
        <p14:creationId xmlns:p14="http://schemas.microsoft.com/office/powerpoint/2010/main" val="21464677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60A2FB8-33DD-4D94-9C75-1D8E71C274AD}"/>
              </a:ext>
            </a:extLst>
          </p:cNvPr>
          <p:cNvSpPr>
            <a:spLocks noGrp="1"/>
          </p:cNvSpPr>
          <p:nvPr>
            <p:ph type="dt" sz="half" idx="10"/>
          </p:nvPr>
        </p:nvSpPr>
        <p:spPr/>
        <p:txBody>
          <a:bodyPr/>
          <a:lstStyle>
            <a:lvl1pPr>
              <a:defRPr/>
            </a:lvl1pPr>
          </a:lstStyle>
          <a:p>
            <a:pPr>
              <a:defRPr/>
            </a:pPr>
            <a:fld id="{F82DABC9-CA5F-4C7A-A03F-A471BBD69175}" type="datetimeFigureOut">
              <a:rPr lang="en-US"/>
              <a:pPr>
                <a:defRPr/>
              </a:pPr>
              <a:t>3/2/2021</a:t>
            </a:fld>
            <a:endParaRPr lang="en-US"/>
          </a:p>
        </p:txBody>
      </p:sp>
      <p:sp>
        <p:nvSpPr>
          <p:cNvPr id="4" name="Footer Placeholder 4">
            <a:extLst>
              <a:ext uri="{FF2B5EF4-FFF2-40B4-BE49-F238E27FC236}">
                <a16:creationId xmlns:a16="http://schemas.microsoft.com/office/drawing/2014/main" id="{78A43AF5-10A0-41C0-9263-DA723E49C9D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EDBF866-7B95-418E-AECF-C6E2F0444AC8}"/>
              </a:ext>
            </a:extLst>
          </p:cNvPr>
          <p:cNvSpPr>
            <a:spLocks noGrp="1"/>
          </p:cNvSpPr>
          <p:nvPr>
            <p:ph type="sldNum" sz="quarter" idx="12"/>
          </p:nvPr>
        </p:nvSpPr>
        <p:spPr/>
        <p:txBody>
          <a:bodyPr/>
          <a:lstStyle>
            <a:lvl1pPr>
              <a:defRPr/>
            </a:lvl1pPr>
          </a:lstStyle>
          <a:p>
            <a:pPr>
              <a:defRPr/>
            </a:pPr>
            <a:fld id="{37DCD9B7-B98E-4DB9-B9A2-99E5B276DC5B}" type="slidenum">
              <a:rPr lang="en-US"/>
              <a:pPr>
                <a:defRPr/>
              </a:pPr>
              <a:t>‹#›</a:t>
            </a:fld>
            <a:endParaRPr lang="en-US"/>
          </a:p>
        </p:txBody>
      </p:sp>
    </p:spTree>
    <p:extLst>
      <p:ext uri="{BB962C8B-B14F-4D97-AF65-F5344CB8AC3E}">
        <p14:creationId xmlns:p14="http://schemas.microsoft.com/office/powerpoint/2010/main" val="5006589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424B7E3-72C8-4F3E-B14F-C00E57C20809}"/>
              </a:ext>
            </a:extLst>
          </p:cNvPr>
          <p:cNvSpPr>
            <a:spLocks noGrp="1"/>
          </p:cNvSpPr>
          <p:nvPr>
            <p:ph type="dt" sz="half" idx="10"/>
          </p:nvPr>
        </p:nvSpPr>
        <p:spPr/>
        <p:txBody>
          <a:bodyPr/>
          <a:lstStyle>
            <a:lvl1pPr>
              <a:defRPr/>
            </a:lvl1pPr>
          </a:lstStyle>
          <a:p>
            <a:pPr>
              <a:defRPr/>
            </a:pPr>
            <a:fld id="{F82DABC9-CA5F-4C7A-A03F-A471BBD69175}" type="datetimeFigureOut">
              <a:rPr lang="en-US"/>
              <a:pPr>
                <a:defRPr/>
              </a:pPr>
              <a:t>3/2/2021</a:t>
            </a:fld>
            <a:endParaRPr lang="en-US"/>
          </a:p>
        </p:txBody>
      </p:sp>
      <p:sp>
        <p:nvSpPr>
          <p:cNvPr id="3" name="Footer Placeholder 4">
            <a:extLst>
              <a:ext uri="{FF2B5EF4-FFF2-40B4-BE49-F238E27FC236}">
                <a16:creationId xmlns:a16="http://schemas.microsoft.com/office/drawing/2014/main" id="{46814204-AC27-4F54-A749-98DCE897397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D0E53FF-59DD-4FAA-9EF0-C62357992401}"/>
              </a:ext>
            </a:extLst>
          </p:cNvPr>
          <p:cNvSpPr>
            <a:spLocks noGrp="1"/>
          </p:cNvSpPr>
          <p:nvPr>
            <p:ph type="sldNum" sz="quarter" idx="12"/>
          </p:nvPr>
        </p:nvSpPr>
        <p:spPr/>
        <p:txBody>
          <a:bodyPr/>
          <a:lstStyle>
            <a:lvl1pPr>
              <a:defRPr/>
            </a:lvl1pPr>
          </a:lstStyle>
          <a:p>
            <a:pPr>
              <a:defRPr/>
            </a:pPr>
            <a:fld id="{B04732FA-81A8-4ECC-8636-4F89E9F7D203}" type="slidenum">
              <a:rPr lang="en-US"/>
              <a:pPr>
                <a:defRPr/>
              </a:pPr>
              <a:t>‹#›</a:t>
            </a:fld>
            <a:endParaRPr lang="en-US"/>
          </a:p>
        </p:txBody>
      </p:sp>
    </p:spTree>
    <p:extLst>
      <p:ext uri="{BB962C8B-B14F-4D97-AF65-F5344CB8AC3E}">
        <p14:creationId xmlns:p14="http://schemas.microsoft.com/office/powerpoint/2010/main" val="10080667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E1711859-32BF-4E1D-AF8B-6EEE3C86EEFF}"/>
              </a:ext>
            </a:extLst>
          </p:cNvPr>
          <p:cNvSpPr>
            <a:spLocks noGrp="1"/>
          </p:cNvSpPr>
          <p:nvPr>
            <p:ph type="dt" sz="half" idx="10"/>
          </p:nvPr>
        </p:nvSpPr>
        <p:spPr/>
        <p:txBody>
          <a:bodyPr/>
          <a:lstStyle>
            <a:lvl1pPr>
              <a:defRPr/>
            </a:lvl1pPr>
          </a:lstStyle>
          <a:p>
            <a:pPr>
              <a:defRPr/>
            </a:pPr>
            <a:fld id="{F82DABC9-CA5F-4C7A-A03F-A471BBD69175}" type="datetimeFigureOut">
              <a:rPr lang="en-US"/>
              <a:pPr>
                <a:defRPr/>
              </a:pPr>
              <a:t>3/2/2021</a:t>
            </a:fld>
            <a:endParaRPr lang="en-US"/>
          </a:p>
        </p:txBody>
      </p:sp>
      <p:sp>
        <p:nvSpPr>
          <p:cNvPr id="6" name="Footer Placeholder 4">
            <a:extLst>
              <a:ext uri="{FF2B5EF4-FFF2-40B4-BE49-F238E27FC236}">
                <a16:creationId xmlns:a16="http://schemas.microsoft.com/office/drawing/2014/main" id="{3164D665-46CC-4ECA-8E6A-329D39865E8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47BBF8F-8C8C-40B1-BE4A-A3275BDD63CF}"/>
              </a:ext>
            </a:extLst>
          </p:cNvPr>
          <p:cNvSpPr>
            <a:spLocks noGrp="1"/>
          </p:cNvSpPr>
          <p:nvPr>
            <p:ph type="sldNum" sz="quarter" idx="12"/>
          </p:nvPr>
        </p:nvSpPr>
        <p:spPr/>
        <p:txBody>
          <a:bodyPr/>
          <a:lstStyle>
            <a:lvl1pPr>
              <a:defRPr/>
            </a:lvl1pPr>
          </a:lstStyle>
          <a:p>
            <a:pPr>
              <a:defRPr/>
            </a:pPr>
            <a:fld id="{9AAF869D-A2D3-4224-8720-EAD1FEB82BD5}" type="slidenum">
              <a:rPr lang="en-US"/>
              <a:pPr>
                <a:defRPr/>
              </a:pPr>
              <a:t>‹#›</a:t>
            </a:fld>
            <a:endParaRPr lang="en-US"/>
          </a:p>
        </p:txBody>
      </p:sp>
    </p:spTree>
    <p:extLst>
      <p:ext uri="{BB962C8B-B14F-4D97-AF65-F5344CB8AC3E}">
        <p14:creationId xmlns:p14="http://schemas.microsoft.com/office/powerpoint/2010/main" val="8869479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D932C5D4-4073-435D-A77D-3339F9BC1084}"/>
              </a:ext>
            </a:extLst>
          </p:cNvPr>
          <p:cNvSpPr>
            <a:spLocks noGrp="1"/>
          </p:cNvSpPr>
          <p:nvPr>
            <p:ph type="dt" sz="half" idx="10"/>
          </p:nvPr>
        </p:nvSpPr>
        <p:spPr/>
        <p:txBody>
          <a:bodyPr/>
          <a:lstStyle>
            <a:lvl1pPr>
              <a:defRPr/>
            </a:lvl1pPr>
          </a:lstStyle>
          <a:p>
            <a:pPr>
              <a:defRPr/>
            </a:pPr>
            <a:fld id="{F82DABC9-CA5F-4C7A-A03F-A471BBD69175}" type="datetimeFigureOut">
              <a:rPr lang="en-US"/>
              <a:pPr>
                <a:defRPr/>
              </a:pPr>
              <a:t>3/2/2021</a:t>
            </a:fld>
            <a:endParaRPr lang="en-US"/>
          </a:p>
        </p:txBody>
      </p:sp>
      <p:sp>
        <p:nvSpPr>
          <p:cNvPr id="6" name="Footer Placeholder 4">
            <a:extLst>
              <a:ext uri="{FF2B5EF4-FFF2-40B4-BE49-F238E27FC236}">
                <a16:creationId xmlns:a16="http://schemas.microsoft.com/office/drawing/2014/main" id="{DCF570AB-0B84-4A24-83CB-83A3F2668CD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F92C157-AC0E-4E8E-BE17-2ADBF505199A}"/>
              </a:ext>
            </a:extLst>
          </p:cNvPr>
          <p:cNvSpPr>
            <a:spLocks noGrp="1"/>
          </p:cNvSpPr>
          <p:nvPr>
            <p:ph type="sldNum" sz="quarter" idx="12"/>
          </p:nvPr>
        </p:nvSpPr>
        <p:spPr/>
        <p:txBody>
          <a:bodyPr/>
          <a:lstStyle>
            <a:lvl1pPr>
              <a:defRPr/>
            </a:lvl1pPr>
          </a:lstStyle>
          <a:p>
            <a:pPr>
              <a:defRPr/>
            </a:pPr>
            <a:fld id="{B14CBB90-0AF7-4B3E-8F32-44FFEB27153A}" type="slidenum">
              <a:rPr lang="en-US"/>
              <a:pPr>
                <a:defRPr/>
              </a:pPr>
              <a:t>‹#›</a:t>
            </a:fld>
            <a:endParaRPr lang="en-US"/>
          </a:p>
        </p:txBody>
      </p:sp>
    </p:spTree>
    <p:extLst>
      <p:ext uri="{BB962C8B-B14F-4D97-AF65-F5344CB8AC3E}">
        <p14:creationId xmlns:p14="http://schemas.microsoft.com/office/powerpoint/2010/main" val="13554280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00C823-857A-4206-AFC3-8FDACE29E86D}"/>
              </a:ext>
            </a:extLst>
          </p:cNvPr>
          <p:cNvSpPr>
            <a:spLocks noGrp="1"/>
          </p:cNvSpPr>
          <p:nvPr>
            <p:ph type="dt" sz="half" idx="10"/>
          </p:nvPr>
        </p:nvSpPr>
        <p:spPr/>
        <p:txBody>
          <a:bodyPr/>
          <a:lstStyle>
            <a:lvl1pPr>
              <a:defRPr/>
            </a:lvl1pPr>
          </a:lstStyle>
          <a:p>
            <a:pPr>
              <a:defRPr/>
            </a:pPr>
            <a:fld id="{F82DABC9-CA5F-4C7A-A03F-A471BBD69175}" type="datetimeFigureOut">
              <a:rPr lang="en-US"/>
              <a:pPr>
                <a:defRPr/>
              </a:pPr>
              <a:t>3/2/2021</a:t>
            </a:fld>
            <a:endParaRPr lang="en-US"/>
          </a:p>
        </p:txBody>
      </p:sp>
      <p:sp>
        <p:nvSpPr>
          <p:cNvPr id="5" name="Footer Placeholder 4">
            <a:extLst>
              <a:ext uri="{FF2B5EF4-FFF2-40B4-BE49-F238E27FC236}">
                <a16:creationId xmlns:a16="http://schemas.microsoft.com/office/drawing/2014/main" id="{346D99E8-AB0C-4F24-9BDE-74C1166ED64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24955EB-1AED-496E-A2E7-8B904F923225}"/>
              </a:ext>
            </a:extLst>
          </p:cNvPr>
          <p:cNvSpPr>
            <a:spLocks noGrp="1"/>
          </p:cNvSpPr>
          <p:nvPr>
            <p:ph type="sldNum" sz="quarter" idx="12"/>
          </p:nvPr>
        </p:nvSpPr>
        <p:spPr/>
        <p:txBody>
          <a:bodyPr/>
          <a:lstStyle>
            <a:lvl1pPr>
              <a:defRPr/>
            </a:lvl1pPr>
          </a:lstStyle>
          <a:p>
            <a:pPr>
              <a:defRPr/>
            </a:pPr>
            <a:fld id="{36A28A84-5675-416F-9A88-7B27E2FF7E2E}" type="slidenum">
              <a:rPr lang="en-US"/>
              <a:pPr>
                <a:defRPr/>
              </a:pPr>
              <a:t>‹#›</a:t>
            </a:fld>
            <a:endParaRPr lang="en-US"/>
          </a:p>
        </p:txBody>
      </p:sp>
    </p:spTree>
    <p:extLst>
      <p:ext uri="{BB962C8B-B14F-4D97-AF65-F5344CB8AC3E}">
        <p14:creationId xmlns:p14="http://schemas.microsoft.com/office/powerpoint/2010/main" val="12963258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4CB941-9642-45FA-BDF2-DF75B40033F8}"/>
              </a:ext>
            </a:extLst>
          </p:cNvPr>
          <p:cNvSpPr>
            <a:spLocks noGrp="1"/>
          </p:cNvSpPr>
          <p:nvPr>
            <p:ph type="dt" sz="half" idx="10"/>
          </p:nvPr>
        </p:nvSpPr>
        <p:spPr/>
        <p:txBody>
          <a:bodyPr/>
          <a:lstStyle>
            <a:lvl1pPr>
              <a:defRPr/>
            </a:lvl1pPr>
          </a:lstStyle>
          <a:p>
            <a:pPr>
              <a:defRPr/>
            </a:pPr>
            <a:fld id="{F82DABC9-CA5F-4C7A-A03F-A471BBD69175}" type="datetimeFigureOut">
              <a:rPr lang="en-US"/>
              <a:pPr>
                <a:defRPr/>
              </a:pPr>
              <a:t>3/2/2021</a:t>
            </a:fld>
            <a:endParaRPr lang="en-US"/>
          </a:p>
        </p:txBody>
      </p:sp>
      <p:sp>
        <p:nvSpPr>
          <p:cNvPr id="5" name="Footer Placeholder 4">
            <a:extLst>
              <a:ext uri="{FF2B5EF4-FFF2-40B4-BE49-F238E27FC236}">
                <a16:creationId xmlns:a16="http://schemas.microsoft.com/office/drawing/2014/main" id="{CF9CFF83-D248-4137-A6F0-3CE7924ED8F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F95FDA9-1219-4D4A-8182-5CB06F601EBE}"/>
              </a:ext>
            </a:extLst>
          </p:cNvPr>
          <p:cNvSpPr>
            <a:spLocks noGrp="1"/>
          </p:cNvSpPr>
          <p:nvPr>
            <p:ph type="sldNum" sz="quarter" idx="12"/>
          </p:nvPr>
        </p:nvSpPr>
        <p:spPr/>
        <p:txBody>
          <a:bodyPr/>
          <a:lstStyle>
            <a:lvl1pPr>
              <a:defRPr/>
            </a:lvl1pPr>
          </a:lstStyle>
          <a:p>
            <a:pPr>
              <a:defRPr/>
            </a:pPr>
            <a:fld id="{9DCAA615-3783-4BA0-A25E-5E9196F5DDC5}" type="slidenum">
              <a:rPr lang="en-US"/>
              <a:pPr>
                <a:defRPr/>
              </a:pPr>
              <a:t>‹#›</a:t>
            </a:fld>
            <a:endParaRPr lang="en-US"/>
          </a:p>
        </p:txBody>
      </p:sp>
    </p:spTree>
    <p:extLst>
      <p:ext uri="{BB962C8B-B14F-4D97-AF65-F5344CB8AC3E}">
        <p14:creationId xmlns:p14="http://schemas.microsoft.com/office/powerpoint/2010/main" val="42569662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12C74024-A42C-43D3-96C6-53E5A8546989}"/>
              </a:ext>
            </a:extLst>
          </p:cNvPr>
          <p:cNvGrpSpPr>
            <a:grpSpLocks/>
          </p:cNvGrpSpPr>
          <p:nvPr userDrawn="1"/>
        </p:nvGrpSpPr>
        <p:grpSpPr bwMode="auto">
          <a:xfrm flipH="1">
            <a:off x="0" y="-39688"/>
            <a:ext cx="331788" cy="1147763"/>
            <a:chOff x="7794976" y="3928533"/>
            <a:chExt cx="741481" cy="2438399"/>
          </a:xfrm>
        </p:grpSpPr>
        <p:sp>
          <p:nvSpPr>
            <p:cNvPr id="5" name="Right Triangle 4">
              <a:extLst>
                <a:ext uri="{FF2B5EF4-FFF2-40B4-BE49-F238E27FC236}">
                  <a16:creationId xmlns:a16="http://schemas.microsoft.com/office/drawing/2014/main" id="{5F69CAC7-E351-4F38-8C7A-03EB1CDC605D}"/>
                </a:ext>
              </a:extLst>
            </p:cNvPr>
            <p:cNvSpPr/>
            <p:nvPr/>
          </p:nvSpPr>
          <p:spPr>
            <a:xfrm rot="16200000">
              <a:off x="7557047" y="4170011"/>
              <a:ext cx="1220887" cy="737932"/>
            </a:xfrm>
            <a:prstGeom prst="rtTriangle">
              <a:avLst/>
            </a:prstGeom>
            <a:gradFill flip="none" rotWithShape="1">
              <a:gsLst>
                <a:gs pos="100000">
                  <a:schemeClr val="bg2"/>
                </a:gs>
                <a:gs pos="0">
                  <a:srgbClr val="FCBD64"/>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6" name="Right Triangle 5">
              <a:extLst>
                <a:ext uri="{FF2B5EF4-FFF2-40B4-BE49-F238E27FC236}">
                  <a16:creationId xmlns:a16="http://schemas.microsoft.com/office/drawing/2014/main" id="{FE6FD986-3505-4D7A-9B6D-C4F1C05B9B78}"/>
                </a:ext>
              </a:extLst>
            </p:cNvPr>
            <p:cNvSpPr/>
            <p:nvPr/>
          </p:nvSpPr>
          <p:spPr>
            <a:xfrm rot="16200000">
              <a:off x="7553676" y="5389033"/>
              <a:ext cx="1219199" cy="736599"/>
            </a:xfrm>
            <a:prstGeom prst="rtTriangle">
              <a:avLst/>
            </a:prstGeom>
            <a:gradFill flip="none" rotWithShape="1">
              <a:gsLst>
                <a:gs pos="0">
                  <a:srgbClr val="F9A225"/>
                </a:gs>
                <a:gs pos="100000">
                  <a:srgbClr val="E48808"/>
                </a:gs>
              </a:gsLst>
              <a:lin ang="10800000" scaled="0"/>
              <a:tileRect/>
            </a:gradFill>
            <a:ln>
              <a:noFill/>
            </a:ln>
            <a:effectLst/>
            <a:scene3d>
              <a:camera prst="orthographicFront">
                <a:rot lat="10800000" lon="0" rev="0"/>
              </a:camera>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grpSp>
      <p:pic>
        <p:nvPicPr>
          <p:cNvPr id="7" name="Picture 9">
            <a:extLst>
              <a:ext uri="{FF2B5EF4-FFF2-40B4-BE49-F238E27FC236}">
                <a16:creationId xmlns:a16="http://schemas.microsoft.com/office/drawing/2014/main" id="{9EF1F3F5-84EC-484D-B052-BDB808916B3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613" y="6289675"/>
            <a:ext cx="9069387" cy="56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0">
            <a:extLst>
              <a:ext uri="{FF2B5EF4-FFF2-40B4-BE49-F238E27FC236}">
                <a16:creationId xmlns:a16="http://schemas.microsoft.com/office/drawing/2014/main" id="{ACEFD3AF-11E6-4052-BEE3-62FB2384557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40638" y="6424613"/>
            <a:ext cx="1385887" cy="252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Title Placeholder 1"/>
          <p:cNvSpPr>
            <a:spLocks noGrp="1"/>
          </p:cNvSpPr>
          <p:nvPr>
            <p:ph type="title"/>
          </p:nvPr>
        </p:nvSpPr>
        <p:spPr>
          <a:xfrm>
            <a:off x="457200" y="162450"/>
            <a:ext cx="8229600" cy="743317"/>
          </a:xfrm>
          <a:prstGeom prst="rect">
            <a:avLst/>
          </a:prstGeom>
        </p:spPr>
        <p:txBody>
          <a:bodyPr rtlCol="0">
            <a:normAutofit/>
          </a:bodyPr>
          <a:lstStyle>
            <a:lvl1pPr>
              <a:defRPr sz="2000"/>
            </a:lvl1pPr>
          </a:lstStyle>
          <a:p>
            <a:r>
              <a:rPr lang="en-US" dirty="0"/>
              <a:t>Click to edit Master title style</a:t>
            </a:r>
          </a:p>
        </p:txBody>
      </p:sp>
      <p:sp>
        <p:nvSpPr>
          <p:cNvPr id="20" name="Content Placeholder 11"/>
          <p:cNvSpPr>
            <a:spLocks noGrp="1"/>
          </p:cNvSpPr>
          <p:nvPr>
            <p:ph sz="quarter" idx="13"/>
          </p:nvPr>
        </p:nvSpPr>
        <p:spPr>
          <a:xfrm>
            <a:off x="457200" y="905771"/>
            <a:ext cx="8229600" cy="5323540"/>
          </a:xfrm>
        </p:spPr>
        <p:txBody>
          <a:bodyPr/>
          <a:lstStyle>
            <a:lvl1pPr>
              <a:defRPr sz="1800"/>
            </a:lvl1pPr>
            <a:lvl2pPr>
              <a:defRPr sz="1600"/>
            </a:lvl2pPr>
            <a:lvl3pPr>
              <a:defRPr sz="1400"/>
            </a:lvl3pPr>
            <a:lvl4pPr>
              <a:defRPr sz="1400"/>
            </a:lvl4pPr>
            <a:lvl5pPr>
              <a:defRPr sz="1400"/>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9" name="Footer Placeholder 3">
            <a:extLst>
              <a:ext uri="{FF2B5EF4-FFF2-40B4-BE49-F238E27FC236}">
                <a16:creationId xmlns:a16="http://schemas.microsoft.com/office/drawing/2014/main" id="{1112B5B0-4BE3-47D6-810B-CDCE2C9884BB}"/>
              </a:ext>
            </a:extLst>
          </p:cNvPr>
          <p:cNvSpPr>
            <a:spLocks noGrp="1"/>
          </p:cNvSpPr>
          <p:nvPr>
            <p:ph type="ftr" sz="quarter" idx="14"/>
          </p:nvPr>
        </p:nvSpPr>
        <p:spPr>
          <a:xfrm>
            <a:off x="957263" y="6432550"/>
            <a:ext cx="2895600" cy="365125"/>
          </a:xfrm>
        </p:spPr>
        <p:txBody>
          <a:bodyPr/>
          <a:lstStyle>
            <a:lvl1pPr>
              <a:defRPr dirty="0">
                <a:solidFill>
                  <a:schemeClr val="tx1">
                    <a:lumMod val="90000"/>
                    <a:lumOff val="10000"/>
                  </a:schemeClr>
                </a:solidFill>
              </a:defRPr>
            </a:lvl1pPr>
          </a:lstStyle>
          <a:p>
            <a:pPr>
              <a:defRPr/>
            </a:pPr>
            <a:r>
              <a:rPr lang="en-US"/>
              <a:t>Iridium Proprietary business information </a:t>
            </a:r>
          </a:p>
        </p:txBody>
      </p:sp>
      <p:sp>
        <p:nvSpPr>
          <p:cNvPr id="10" name="Slide Number Placeholder 4">
            <a:extLst>
              <a:ext uri="{FF2B5EF4-FFF2-40B4-BE49-F238E27FC236}">
                <a16:creationId xmlns:a16="http://schemas.microsoft.com/office/drawing/2014/main" id="{91153BA6-A9A0-4BD2-A7FB-D7146EAFC839}"/>
              </a:ext>
            </a:extLst>
          </p:cNvPr>
          <p:cNvSpPr>
            <a:spLocks noGrp="1"/>
          </p:cNvSpPr>
          <p:nvPr>
            <p:ph type="sldNum" sz="quarter" idx="15"/>
          </p:nvPr>
        </p:nvSpPr>
        <p:spPr>
          <a:xfrm>
            <a:off x="457200" y="6432550"/>
            <a:ext cx="500063" cy="365125"/>
          </a:xfrm>
        </p:spPr>
        <p:txBody>
          <a:bodyPr/>
          <a:lstStyle>
            <a:lvl1pPr>
              <a:defRPr smtClean="0">
                <a:solidFill>
                  <a:schemeClr val="tx1">
                    <a:lumMod val="90000"/>
                    <a:lumOff val="10000"/>
                  </a:schemeClr>
                </a:solidFill>
              </a:defRPr>
            </a:lvl1pPr>
          </a:lstStyle>
          <a:p>
            <a:pPr>
              <a:defRPr/>
            </a:pPr>
            <a:fld id="{42C84AF5-4F37-4B6D-B877-0C7B7DF936D9}" type="slidenum">
              <a:rPr lang="en-US"/>
              <a:pPr>
                <a:defRPr/>
              </a:pPr>
              <a:t>‹#›</a:t>
            </a:fld>
            <a:endParaRPr lang="en-US" dirty="0"/>
          </a:p>
        </p:txBody>
      </p:sp>
    </p:spTree>
    <p:extLst>
      <p:ext uri="{BB962C8B-B14F-4D97-AF65-F5344CB8AC3E}">
        <p14:creationId xmlns:p14="http://schemas.microsoft.com/office/powerpoint/2010/main" val="3446153672"/>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563105-DF78-428B-A2A2-85030DF12060}"/>
              </a:ext>
            </a:extLst>
          </p:cNvPr>
          <p:cNvSpPr>
            <a:spLocks noGrp="1"/>
          </p:cNvSpPr>
          <p:nvPr>
            <p:ph type="dt" sz="half" idx="10"/>
          </p:nvPr>
        </p:nvSpPr>
        <p:spPr/>
        <p:txBody>
          <a:bodyPr/>
          <a:lstStyle>
            <a:lvl1pPr>
              <a:defRPr/>
            </a:lvl1pPr>
          </a:lstStyle>
          <a:p>
            <a:pPr>
              <a:defRPr/>
            </a:pPr>
            <a:fld id="{F4E203B2-3A4B-4A4A-A303-307D4559117A}" type="datetimeFigureOut">
              <a:rPr lang="en-US"/>
              <a:pPr>
                <a:defRPr/>
              </a:pPr>
              <a:t>3/2/2021</a:t>
            </a:fld>
            <a:endParaRPr lang="en-US"/>
          </a:p>
        </p:txBody>
      </p:sp>
      <p:sp>
        <p:nvSpPr>
          <p:cNvPr id="5" name="Footer Placeholder 4">
            <a:extLst>
              <a:ext uri="{FF2B5EF4-FFF2-40B4-BE49-F238E27FC236}">
                <a16:creationId xmlns:a16="http://schemas.microsoft.com/office/drawing/2014/main" id="{9208C0DA-EF2B-457F-B5D1-5913F8A986C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56B7D5A-A68E-4FBE-AFB2-F0C76B46C06E}"/>
              </a:ext>
            </a:extLst>
          </p:cNvPr>
          <p:cNvSpPr>
            <a:spLocks noGrp="1"/>
          </p:cNvSpPr>
          <p:nvPr>
            <p:ph type="sldNum" sz="quarter" idx="12"/>
          </p:nvPr>
        </p:nvSpPr>
        <p:spPr/>
        <p:txBody>
          <a:bodyPr/>
          <a:lstStyle>
            <a:lvl1pPr>
              <a:defRPr/>
            </a:lvl1pPr>
          </a:lstStyle>
          <a:p>
            <a:pPr>
              <a:defRPr/>
            </a:pPr>
            <a:fld id="{EEC788ED-9242-4AE5-9A5D-6D1F034CFD1C}" type="slidenum">
              <a:rPr lang="en-US"/>
              <a:pPr>
                <a:defRPr/>
              </a:pPr>
              <a:t>‹#›</a:t>
            </a:fld>
            <a:endParaRPr lang="en-US"/>
          </a:p>
        </p:txBody>
      </p:sp>
    </p:spTree>
    <p:extLst>
      <p:ext uri="{BB962C8B-B14F-4D97-AF65-F5344CB8AC3E}">
        <p14:creationId xmlns:p14="http://schemas.microsoft.com/office/powerpoint/2010/main" val="1749517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0D03567-7893-4C0E-846D-98645E227E4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05A37EBD-D2E8-4B7F-9073-CD3A83E4BD1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6D1DB812-6225-4B29-AEB0-E767ACADC492}"/>
              </a:ext>
            </a:extLst>
          </p:cNvPr>
          <p:cNvSpPr>
            <a:spLocks noGrp="1" noChangeArrowheads="1"/>
          </p:cNvSpPr>
          <p:nvPr>
            <p:ph type="sldNum" sz="quarter" idx="12"/>
          </p:nvPr>
        </p:nvSpPr>
        <p:spPr>
          <a:ln/>
        </p:spPr>
        <p:txBody>
          <a:bodyPr/>
          <a:lstStyle>
            <a:lvl1pPr>
              <a:defRPr/>
            </a:lvl1pPr>
          </a:lstStyle>
          <a:p>
            <a:pPr>
              <a:defRPr/>
            </a:pPr>
            <a:fld id="{DDA344DC-A372-43C9-8E6D-1D04D75C99E1}" type="slidenum">
              <a:rPr lang="en-US" altLang="en-US"/>
              <a:pPr>
                <a:defRPr/>
              </a:pPr>
              <a:t>‹#›</a:t>
            </a:fld>
            <a:endParaRPr lang="en-US" altLang="en-US"/>
          </a:p>
        </p:txBody>
      </p:sp>
    </p:spTree>
    <p:extLst>
      <p:ext uri="{BB962C8B-B14F-4D97-AF65-F5344CB8AC3E}">
        <p14:creationId xmlns:p14="http://schemas.microsoft.com/office/powerpoint/2010/main" val="26372134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92E52B-86F1-4258-9005-91727E9A296A}"/>
              </a:ext>
            </a:extLst>
          </p:cNvPr>
          <p:cNvSpPr>
            <a:spLocks noGrp="1"/>
          </p:cNvSpPr>
          <p:nvPr>
            <p:ph type="dt" sz="half" idx="10"/>
          </p:nvPr>
        </p:nvSpPr>
        <p:spPr/>
        <p:txBody>
          <a:bodyPr/>
          <a:lstStyle>
            <a:lvl1pPr>
              <a:defRPr/>
            </a:lvl1pPr>
          </a:lstStyle>
          <a:p>
            <a:pPr>
              <a:defRPr/>
            </a:pPr>
            <a:fld id="{F4E203B2-3A4B-4A4A-A303-307D4559117A}" type="datetimeFigureOut">
              <a:rPr lang="en-US"/>
              <a:pPr>
                <a:defRPr/>
              </a:pPr>
              <a:t>3/2/2021</a:t>
            </a:fld>
            <a:endParaRPr lang="en-US"/>
          </a:p>
        </p:txBody>
      </p:sp>
      <p:sp>
        <p:nvSpPr>
          <p:cNvPr id="5" name="Footer Placeholder 4">
            <a:extLst>
              <a:ext uri="{FF2B5EF4-FFF2-40B4-BE49-F238E27FC236}">
                <a16:creationId xmlns:a16="http://schemas.microsoft.com/office/drawing/2014/main" id="{02769A2A-9AAF-4B93-87A2-BE319E08B5C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FA616F9-FA84-4223-94F1-83B663FE4F1A}"/>
              </a:ext>
            </a:extLst>
          </p:cNvPr>
          <p:cNvSpPr>
            <a:spLocks noGrp="1"/>
          </p:cNvSpPr>
          <p:nvPr>
            <p:ph type="sldNum" sz="quarter" idx="12"/>
          </p:nvPr>
        </p:nvSpPr>
        <p:spPr/>
        <p:txBody>
          <a:bodyPr/>
          <a:lstStyle>
            <a:lvl1pPr>
              <a:defRPr/>
            </a:lvl1pPr>
          </a:lstStyle>
          <a:p>
            <a:pPr>
              <a:defRPr/>
            </a:pPr>
            <a:fld id="{2AD9AB8C-AB6F-4D0D-AEF8-BA9E09E40155}" type="slidenum">
              <a:rPr lang="en-US"/>
              <a:pPr>
                <a:defRPr/>
              </a:pPr>
              <a:t>‹#›</a:t>
            </a:fld>
            <a:endParaRPr lang="en-US"/>
          </a:p>
        </p:txBody>
      </p:sp>
    </p:spTree>
    <p:extLst>
      <p:ext uri="{BB962C8B-B14F-4D97-AF65-F5344CB8AC3E}">
        <p14:creationId xmlns:p14="http://schemas.microsoft.com/office/powerpoint/2010/main" val="9198541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7"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AE19A4-26AC-4777-83E5-F5ADAAF248BF}"/>
              </a:ext>
            </a:extLst>
          </p:cNvPr>
          <p:cNvSpPr>
            <a:spLocks noGrp="1"/>
          </p:cNvSpPr>
          <p:nvPr>
            <p:ph type="dt" sz="half" idx="10"/>
          </p:nvPr>
        </p:nvSpPr>
        <p:spPr/>
        <p:txBody>
          <a:bodyPr/>
          <a:lstStyle>
            <a:lvl1pPr>
              <a:defRPr/>
            </a:lvl1pPr>
          </a:lstStyle>
          <a:p>
            <a:pPr>
              <a:defRPr/>
            </a:pPr>
            <a:fld id="{F4E203B2-3A4B-4A4A-A303-307D4559117A}" type="datetimeFigureOut">
              <a:rPr lang="en-US"/>
              <a:pPr>
                <a:defRPr/>
              </a:pPr>
              <a:t>3/2/2021</a:t>
            </a:fld>
            <a:endParaRPr lang="en-US"/>
          </a:p>
        </p:txBody>
      </p:sp>
      <p:sp>
        <p:nvSpPr>
          <p:cNvPr id="5" name="Footer Placeholder 4">
            <a:extLst>
              <a:ext uri="{FF2B5EF4-FFF2-40B4-BE49-F238E27FC236}">
                <a16:creationId xmlns:a16="http://schemas.microsoft.com/office/drawing/2014/main" id="{E22A2A88-BCA6-459D-93DB-514158E6BD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3DFE07C-958B-458E-A056-CC27890A1A1A}"/>
              </a:ext>
            </a:extLst>
          </p:cNvPr>
          <p:cNvSpPr>
            <a:spLocks noGrp="1"/>
          </p:cNvSpPr>
          <p:nvPr>
            <p:ph type="sldNum" sz="quarter" idx="12"/>
          </p:nvPr>
        </p:nvSpPr>
        <p:spPr/>
        <p:txBody>
          <a:bodyPr/>
          <a:lstStyle>
            <a:lvl1pPr>
              <a:defRPr/>
            </a:lvl1pPr>
          </a:lstStyle>
          <a:p>
            <a:pPr>
              <a:defRPr/>
            </a:pPr>
            <a:fld id="{BACA7D78-7634-4508-9A7B-4FF3317D0144}" type="slidenum">
              <a:rPr lang="en-US"/>
              <a:pPr>
                <a:defRPr/>
              </a:pPr>
              <a:t>‹#›</a:t>
            </a:fld>
            <a:endParaRPr lang="en-US"/>
          </a:p>
        </p:txBody>
      </p:sp>
    </p:spTree>
    <p:extLst>
      <p:ext uri="{BB962C8B-B14F-4D97-AF65-F5344CB8AC3E}">
        <p14:creationId xmlns:p14="http://schemas.microsoft.com/office/powerpoint/2010/main" val="4783214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7E23C7B-8BD3-471F-BF0D-4C65E050D911}"/>
              </a:ext>
            </a:extLst>
          </p:cNvPr>
          <p:cNvSpPr>
            <a:spLocks noGrp="1"/>
          </p:cNvSpPr>
          <p:nvPr>
            <p:ph type="dt" sz="half" idx="10"/>
          </p:nvPr>
        </p:nvSpPr>
        <p:spPr/>
        <p:txBody>
          <a:bodyPr/>
          <a:lstStyle>
            <a:lvl1pPr>
              <a:defRPr/>
            </a:lvl1pPr>
          </a:lstStyle>
          <a:p>
            <a:pPr>
              <a:defRPr/>
            </a:pPr>
            <a:fld id="{F4E203B2-3A4B-4A4A-A303-307D4559117A}" type="datetimeFigureOut">
              <a:rPr lang="en-US"/>
              <a:pPr>
                <a:defRPr/>
              </a:pPr>
              <a:t>3/2/2021</a:t>
            </a:fld>
            <a:endParaRPr lang="en-US"/>
          </a:p>
        </p:txBody>
      </p:sp>
      <p:sp>
        <p:nvSpPr>
          <p:cNvPr id="6" name="Footer Placeholder 4">
            <a:extLst>
              <a:ext uri="{FF2B5EF4-FFF2-40B4-BE49-F238E27FC236}">
                <a16:creationId xmlns:a16="http://schemas.microsoft.com/office/drawing/2014/main" id="{1FCF37B8-95F6-4095-B9E7-9918409733B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21CDCE9-0AC6-4A03-9321-99A2D34C2AAA}"/>
              </a:ext>
            </a:extLst>
          </p:cNvPr>
          <p:cNvSpPr>
            <a:spLocks noGrp="1"/>
          </p:cNvSpPr>
          <p:nvPr>
            <p:ph type="sldNum" sz="quarter" idx="12"/>
          </p:nvPr>
        </p:nvSpPr>
        <p:spPr/>
        <p:txBody>
          <a:bodyPr/>
          <a:lstStyle>
            <a:lvl1pPr>
              <a:defRPr/>
            </a:lvl1pPr>
          </a:lstStyle>
          <a:p>
            <a:pPr>
              <a:defRPr/>
            </a:pPr>
            <a:fld id="{45E2D288-ED67-4DCD-9687-C1C34552B148}" type="slidenum">
              <a:rPr lang="en-US"/>
              <a:pPr>
                <a:defRPr/>
              </a:pPr>
              <a:t>‹#›</a:t>
            </a:fld>
            <a:endParaRPr lang="en-US"/>
          </a:p>
        </p:txBody>
      </p:sp>
    </p:spTree>
    <p:extLst>
      <p:ext uri="{BB962C8B-B14F-4D97-AF65-F5344CB8AC3E}">
        <p14:creationId xmlns:p14="http://schemas.microsoft.com/office/powerpoint/2010/main" val="527703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D823A0E-125B-40FF-8220-EFFD180D94B7}"/>
              </a:ext>
            </a:extLst>
          </p:cNvPr>
          <p:cNvSpPr>
            <a:spLocks noGrp="1"/>
          </p:cNvSpPr>
          <p:nvPr>
            <p:ph type="dt" sz="half" idx="10"/>
          </p:nvPr>
        </p:nvSpPr>
        <p:spPr/>
        <p:txBody>
          <a:bodyPr/>
          <a:lstStyle>
            <a:lvl1pPr>
              <a:defRPr/>
            </a:lvl1pPr>
          </a:lstStyle>
          <a:p>
            <a:pPr>
              <a:defRPr/>
            </a:pPr>
            <a:fld id="{F4E203B2-3A4B-4A4A-A303-307D4559117A}" type="datetimeFigureOut">
              <a:rPr lang="en-US"/>
              <a:pPr>
                <a:defRPr/>
              </a:pPr>
              <a:t>3/2/2021</a:t>
            </a:fld>
            <a:endParaRPr lang="en-US"/>
          </a:p>
        </p:txBody>
      </p:sp>
      <p:sp>
        <p:nvSpPr>
          <p:cNvPr id="8" name="Footer Placeholder 4">
            <a:extLst>
              <a:ext uri="{FF2B5EF4-FFF2-40B4-BE49-F238E27FC236}">
                <a16:creationId xmlns:a16="http://schemas.microsoft.com/office/drawing/2014/main" id="{E6D9C5EE-2E36-42B6-9A6D-A87FBFF50AB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BCB2833-7214-49EC-BDA7-E51E5EDBFE80}"/>
              </a:ext>
            </a:extLst>
          </p:cNvPr>
          <p:cNvSpPr>
            <a:spLocks noGrp="1"/>
          </p:cNvSpPr>
          <p:nvPr>
            <p:ph type="sldNum" sz="quarter" idx="12"/>
          </p:nvPr>
        </p:nvSpPr>
        <p:spPr/>
        <p:txBody>
          <a:bodyPr/>
          <a:lstStyle>
            <a:lvl1pPr>
              <a:defRPr/>
            </a:lvl1pPr>
          </a:lstStyle>
          <a:p>
            <a:pPr>
              <a:defRPr/>
            </a:pPr>
            <a:fld id="{8AF71027-7133-4DCB-BFED-F7BD64AC51BD}" type="slidenum">
              <a:rPr lang="en-US"/>
              <a:pPr>
                <a:defRPr/>
              </a:pPr>
              <a:t>‹#›</a:t>
            </a:fld>
            <a:endParaRPr lang="en-US"/>
          </a:p>
        </p:txBody>
      </p:sp>
    </p:spTree>
    <p:extLst>
      <p:ext uri="{BB962C8B-B14F-4D97-AF65-F5344CB8AC3E}">
        <p14:creationId xmlns:p14="http://schemas.microsoft.com/office/powerpoint/2010/main" val="33088252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5964310-7C19-4B62-90A2-74E5E13F0E6A}"/>
              </a:ext>
            </a:extLst>
          </p:cNvPr>
          <p:cNvSpPr>
            <a:spLocks noGrp="1"/>
          </p:cNvSpPr>
          <p:nvPr>
            <p:ph type="dt" sz="half" idx="10"/>
          </p:nvPr>
        </p:nvSpPr>
        <p:spPr/>
        <p:txBody>
          <a:bodyPr/>
          <a:lstStyle>
            <a:lvl1pPr>
              <a:defRPr/>
            </a:lvl1pPr>
          </a:lstStyle>
          <a:p>
            <a:pPr>
              <a:defRPr/>
            </a:pPr>
            <a:fld id="{F4E203B2-3A4B-4A4A-A303-307D4559117A}" type="datetimeFigureOut">
              <a:rPr lang="en-US"/>
              <a:pPr>
                <a:defRPr/>
              </a:pPr>
              <a:t>3/2/2021</a:t>
            </a:fld>
            <a:endParaRPr lang="en-US"/>
          </a:p>
        </p:txBody>
      </p:sp>
      <p:sp>
        <p:nvSpPr>
          <p:cNvPr id="4" name="Footer Placeholder 4">
            <a:extLst>
              <a:ext uri="{FF2B5EF4-FFF2-40B4-BE49-F238E27FC236}">
                <a16:creationId xmlns:a16="http://schemas.microsoft.com/office/drawing/2014/main" id="{10E2897E-B30B-4FD1-A966-5D83216F902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1601BFF-C566-4CE3-8F3A-3768188A1D2D}"/>
              </a:ext>
            </a:extLst>
          </p:cNvPr>
          <p:cNvSpPr>
            <a:spLocks noGrp="1"/>
          </p:cNvSpPr>
          <p:nvPr>
            <p:ph type="sldNum" sz="quarter" idx="12"/>
          </p:nvPr>
        </p:nvSpPr>
        <p:spPr/>
        <p:txBody>
          <a:bodyPr/>
          <a:lstStyle>
            <a:lvl1pPr>
              <a:defRPr/>
            </a:lvl1pPr>
          </a:lstStyle>
          <a:p>
            <a:pPr>
              <a:defRPr/>
            </a:pPr>
            <a:fld id="{1651358C-B53D-450A-9926-C6517DCE4F28}" type="slidenum">
              <a:rPr lang="en-US"/>
              <a:pPr>
                <a:defRPr/>
              </a:pPr>
              <a:t>‹#›</a:t>
            </a:fld>
            <a:endParaRPr lang="en-US"/>
          </a:p>
        </p:txBody>
      </p:sp>
    </p:spTree>
    <p:extLst>
      <p:ext uri="{BB962C8B-B14F-4D97-AF65-F5344CB8AC3E}">
        <p14:creationId xmlns:p14="http://schemas.microsoft.com/office/powerpoint/2010/main" val="24461136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68091CE-338B-44D6-A179-BD9E205362DF}"/>
              </a:ext>
            </a:extLst>
          </p:cNvPr>
          <p:cNvSpPr>
            <a:spLocks noGrp="1"/>
          </p:cNvSpPr>
          <p:nvPr>
            <p:ph type="dt" sz="half" idx="10"/>
          </p:nvPr>
        </p:nvSpPr>
        <p:spPr/>
        <p:txBody>
          <a:bodyPr/>
          <a:lstStyle>
            <a:lvl1pPr>
              <a:defRPr/>
            </a:lvl1pPr>
          </a:lstStyle>
          <a:p>
            <a:pPr>
              <a:defRPr/>
            </a:pPr>
            <a:fld id="{F4E203B2-3A4B-4A4A-A303-307D4559117A}" type="datetimeFigureOut">
              <a:rPr lang="en-US"/>
              <a:pPr>
                <a:defRPr/>
              </a:pPr>
              <a:t>3/2/2021</a:t>
            </a:fld>
            <a:endParaRPr lang="en-US"/>
          </a:p>
        </p:txBody>
      </p:sp>
      <p:sp>
        <p:nvSpPr>
          <p:cNvPr id="3" name="Footer Placeholder 4">
            <a:extLst>
              <a:ext uri="{FF2B5EF4-FFF2-40B4-BE49-F238E27FC236}">
                <a16:creationId xmlns:a16="http://schemas.microsoft.com/office/drawing/2014/main" id="{852845D2-4877-419A-A23C-ECECBFF46F3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5E74081-DA67-4967-9774-56AC392A2598}"/>
              </a:ext>
            </a:extLst>
          </p:cNvPr>
          <p:cNvSpPr>
            <a:spLocks noGrp="1"/>
          </p:cNvSpPr>
          <p:nvPr>
            <p:ph type="sldNum" sz="quarter" idx="12"/>
          </p:nvPr>
        </p:nvSpPr>
        <p:spPr/>
        <p:txBody>
          <a:bodyPr/>
          <a:lstStyle>
            <a:lvl1pPr>
              <a:defRPr/>
            </a:lvl1pPr>
          </a:lstStyle>
          <a:p>
            <a:pPr>
              <a:defRPr/>
            </a:pPr>
            <a:fld id="{95E53F27-CADE-4297-AACC-25F9D70C3DCD}" type="slidenum">
              <a:rPr lang="en-US"/>
              <a:pPr>
                <a:defRPr/>
              </a:pPr>
              <a:t>‹#›</a:t>
            </a:fld>
            <a:endParaRPr lang="en-US"/>
          </a:p>
        </p:txBody>
      </p:sp>
    </p:spTree>
    <p:extLst>
      <p:ext uri="{BB962C8B-B14F-4D97-AF65-F5344CB8AC3E}">
        <p14:creationId xmlns:p14="http://schemas.microsoft.com/office/powerpoint/2010/main" val="36535542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FB53668B-3558-4B4C-AAA0-DF7958A964A6}"/>
              </a:ext>
            </a:extLst>
          </p:cNvPr>
          <p:cNvSpPr>
            <a:spLocks noGrp="1"/>
          </p:cNvSpPr>
          <p:nvPr>
            <p:ph type="dt" sz="half" idx="10"/>
          </p:nvPr>
        </p:nvSpPr>
        <p:spPr/>
        <p:txBody>
          <a:bodyPr/>
          <a:lstStyle>
            <a:lvl1pPr>
              <a:defRPr/>
            </a:lvl1pPr>
          </a:lstStyle>
          <a:p>
            <a:pPr>
              <a:defRPr/>
            </a:pPr>
            <a:fld id="{F4E203B2-3A4B-4A4A-A303-307D4559117A}" type="datetimeFigureOut">
              <a:rPr lang="en-US"/>
              <a:pPr>
                <a:defRPr/>
              </a:pPr>
              <a:t>3/2/2021</a:t>
            </a:fld>
            <a:endParaRPr lang="en-US"/>
          </a:p>
        </p:txBody>
      </p:sp>
      <p:sp>
        <p:nvSpPr>
          <p:cNvPr id="6" name="Footer Placeholder 4">
            <a:extLst>
              <a:ext uri="{FF2B5EF4-FFF2-40B4-BE49-F238E27FC236}">
                <a16:creationId xmlns:a16="http://schemas.microsoft.com/office/drawing/2014/main" id="{70B60C29-33B1-4392-8498-ADCF44DCFE2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E027A1F-FF40-4454-A383-9E983A0F2DFA}"/>
              </a:ext>
            </a:extLst>
          </p:cNvPr>
          <p:cNvSpPr>
            <a:spLocks noGrp="1"/>
          </p:cNvSpPr>
          <p:nvPr>
            <p:ph type="sldNum" sz="quarter" idx="12"/>
          </p:nvPr>
        </p:nvSpPr>
        <p:spPr/>
        <p:txBody>
          <a:bodyPr/>
          <a:lstStyle>
            <a:lvl1pPr>
              <a:defRPr/>
            </a:lvl1pPr>
          </a:lstStyle>
          <a:p>
            <a:pPr>
              <a:defRPr/>
            </a:pPr>
            <a:fld id="{3017B137-70F9-4B75-B105-229FD8F06DC7}" type="slidenum">
              <a:rPr lang="en-US"/>
              <a:pPr>
                <a:defRPr/>
              </a:pPr>
              <a:t>‹#›</a:t>
            </a:fld>
            <a:endParaRPr lang="en-US"/>
          </a:p>
        </p:txBody>
      </p:sp>
    </p:spTree>
    <p:extLst>
      <p:ext uri="{BB962C8B-B14F-4D97-AF65-F5344CB8AC3E}">
        <p14:creationId xmlns:p14="http://schemas.microsoft.com/office/powerpoint/2010/main" val="10732324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18C6A02-F409-4373-8E49-4F522D669CA3}"/>
              </a:ext>
            </a:extLst>
          </p:cNvPr>
          <p:cNvSpPr>
            <a:spLocks noGrp="1"/>
          </p:cNvSpPr>
          <p:nvPr>
            <p:ph type="dt" sz="half" idx="10"/>
          </p:nvPr>
        </p:nvSpPr>
        <p:spPr/>
        <p:txBody>
          <a:bodyPr/>
          <a:lstStyle>
            <a:lvl1pPr>
              <a:defRPr/>
            </a:lvl1pPr>
          </a:lstStyle>
          <a:p>
            <a:pPr>
              <a:defRPr/>
            </a:pPr>
            <a:fld id="{F4E203B2-3A4B-4A4A-A303-307D4559117A}" type="datetimeFigureOut">
              <a:rPr lang="en-US"/>
              <a:pPr>
                <a:defRPr/>
              </a:pPr>
              <a:t>3/2/2021</a:t>
            </a:fld>
            <a:endParaRPr lang="en-US"/>
          </a:p>
        </p:txBody>
      </p:sp>
      <p:sp>
        <p:nvSpPr>
          <p:cNvPr id="6" name="Footer Placeholder 4">
            <a:extLst>
              <a:ext uri="{FF2B5EF4-FFF2-40B4-BE49-F238E27FC236}">
                <a16:creationId xmlns:a16="http://schemas.microsoft.com/office/drawing/2014/main" id="{8EEF3941-7779-47DA-AED8-13390C30914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0CC1FD3-6FBC-4D68-B9E6-1C885B9E1549}"/>
              </a:ext>
            </a:extLst>
          </p:cNvPr>
          <p:cNvSpPr>
            <a:spLocks noGrp="1"/>
          </p:cNvSpPr>
          <p:nvPr>
            <p:ph type="sldNum" sz="quarter" idx="12"/>
          </p:nvPr>
        </p:nvSpPr>
        <p:spPr/>
        <p:txBody>
          <a:bodyPr/>
          <a:lstStyle>
            <a:lvl1pPr>
              <a:defRPr/>
            </a:lvl1pPr>
          </a:lstStyle>
          <a:p>
            <a:pPr>
              <a:defRPr/>
            </a:pPr>
            <a:fld id="{06FE2160-0E43-460E-B5E3-82A7C7B557D4}" type="slidenum">
              <a:rPr lang="en-US"/>
              <a:pPr>
                <a:defRPr/>
              </a:pPr>
              <a:t>‹#›</a:t>
            </a:fld>
            <a:endParaRPr lang="en-US"/>
          </a:p>
        </p:txBody>
      </p:sp>
    </p:spTree>
    <p:extLst>
      <p:ext uri="{BB962C8B-B14F-4D97-AF65-F5344CB8AC3E}">
        <p14:creationId xmlns:p14="http://schemas.microsoft.com/office/powerpoint/2010/main" val="13289977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A9EA07-24AB-4012-9943-A666A92918BD}"/>
              </a:ext>
            </a:extLst>
          </p:cNvPr>
          <p:cNvSpPr>
            <a:spLocks noGrp="1"/>
          </p:cNvSpPr>
          <p:nvPr>
            <p:ph type="dt" sz="half" idx="10"/>
          </p:nvPr>
        </p:nvSpPr>
        <p:spPr/>
        <p:txBody>
          <a:bodyPr/>
          <a:lstStyle>
            <a:lvl1pPr>
              <a:defRPr/>
            </a:lvl1pPr>
          </a:lstStyle>
          <a:p>
            <a:pPr>
              <a:defRPr/>
            </a:pPr>
            <a:fld id="{F4E203B2-3A4B-4A4A-A303-307D4559117A}" type="datetimeFigureOut">
              <a:rPr lang="en-US"/>
              <a:pPr>
                <a:defRPr/>
              </a:pPr>
              <a:t>3/2/2021</a:t>
            </a:fld>
            <a:endParaRPr lang="en-US"/>
          </a:p>
        </p:txBody>
      </p:sp>
      <p:sp>
        <p:nvSpPr>
          <p:cNvPr id="5" name="Footer Placeholder 4">
            <a:extLst>
              <a:ext uri="{FF2B5EF4-FFF2-40B4-BE49-F238E27FC236}">
                <a16:creationId xmlns:a16="http://schemas.microsoft.com/office/drawing/2014/main" id="{DF2264D9-1D3A-4DEB-BC91-B65ED0E8E23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F3D6E39-EEB7-41A1-A39F-7B7101C1B664}"/>
              </a:ext>
            </a:extLst>
          </p:cNvPr>
          <p:cNvSpPr>
            <a:spLocks noGrp="1"/>
          </p:cNvSpPr>
          <p:nvPr>
            <p:ph type="sldNum" sz="quarter" idx="12"/>
          </p:nvPr>
        </p:nvSpPr>
        <p:spPr/>
        <p:txBody>
          <a:bodyPr/>
          <a:lstStyle>
            <a:lvl1pPr>
              <a:defRPr/>
            </a:lvl1pPr>
          </a:lstStyle>
          <a:p>
            <a:pPr>
              <a:defRPr/>
            </a:pPr>
            <a:fld id="{58D67279-FA2C-4A75-8E35-9ED9C207F5CE}" type="slidenum">
              <a:rPr lang="en-US"/>
              <a:pPr>
                <a:defRPr/>
              </a:pPr>
              <a:t>‹#›</a:t>
            </a:fld>
            <a:endParaRPr lang="en-US"/>
          </a:p>
        </p:txBody>
      </p:sp>
    </p:spTree>
    <p:extLst>
      <p:ext uri="{BB962C8B-B14F-4D97-AF65-F5344CB8AC3E}">
        <p14:creationId xmlns:p14="http://schemas.microsoft.com/office/powerpoint/2010/main" val="34457200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3945E-4EEF-47E0-91A1-89A4946BD58F}"/>
              </a:ext>
            </a:extLst>
          </p:cNvPr>
          <p:cNvSpPr>
            <a:spLocks noGrp="1"/>
          </p:cNvSpPr>
          <p:nvPr>
            <p:ph type="dt" sz="half" idx="10"/>
          </p:nvPr>
        </p:nvSpPr>
        <p:spPr/>
        <p:txBody>
          <a:bodyPr/>
          <a:lstStyle>
            <a:lvl1pPr>
              <a:defRPr/>
            </a:lvl1pPr>
          </a:lstStyle>
          <a:p>
            <a:pPr>
              <a:defRPr/>
            </a:pPr>
            <a:fld id="{F4E203B2-3A4B-4A4A-A303-307D4559117A}" type="datetimeFigureOut">
              <a:rPr lang="en-US"/>
              <a:pPr>
                <a:defRPr/>
              </a:pPr>
              <a:t>3/2/2021</a:t>
            </a:fld>
            <a:endParaRPr lang="en-US"/>
          </a:p>
        </p:txBody>
      </p:sp>
      <p:sp>
        <p:nvSpPr>
          <p:cNvPr id="5" name="Footer Placeholder 4">
            <a:extLst>
              <a:ext uri="{FF2B5EF4-FFF2-40B4-BE49-F238E27FC236}">
                <a16:creationId xmlns:a16="http://schemas.microsoft.com/office/drawing/2014/main" id="{1029F817-BADE-4E23-94CB-7A80AA0D4C7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6C36E66-F20B-48B1-9FC5-76DA9D40E27A}"/>
              </a:ext>
            </a:extLst>
          </p:cNvPr>
          <p:cNvSpPr>
            <a:spLocks noGrp="1"/>
          </p:cNvSpPr>
          <p:nvPr>
            <p:ph type="sldNum" sz="quarter" idx="12"/>
          </p:nvPr>
        </p:nvSpPr>
        <p:spPr/>
        <p:txBody>
          <a:bodyPr/>
          <a:lstStyle>
            <a:lvl1pPr>
              <a:defRPr/>
            </a:lvl1pPr>
          </a:lstStyle>
          <a:p>
            <a:pPr>
              <a:defRPr/>
            </a:pPr>
            <a:fld id="{1D54B1A7-C14A-472E-AE88-7D68FBED126E}" type="slidenum">
              <a:rPr lang="en-US"/>
              <a:pPr>
                <a:defRPr/>
              </a:pPr>
              <a:t>‹#›</a:t>
            </a:fld>
            <a:endParaRPr lang="en-US"/>
          </a:p>
        </p:txBody>
      </p:sp>
    </p:spTree>
    <p:extLst>
      <p:ext uri="{BB962C8B-B14F-4D97-AF65-F5344CB8AC3E}">
        <p14:creationId xmlns:p14="http://schemas.microsoft.com/office/powerpoint/2010/main" val="3767535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62851EF5-6103-4540-9D2C-408AB3B58AF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BAF653A-049F-442E-A0B0-928CE1470F1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3407D8B-EBCF-4790-916A-676EB9DE994C}"/>
              </a:ext>
            </a:extLst>
          </p:cNvPr>
          <p:cNvSpPr>
            <a:spLocks noGrp="1" noChangeArrowheads="1"/>
          </p:cNvSpPr>
          <p:nvPr>
            <p:ph type="sldNum" sz="quarter" idx="12"/>
          </p:nvPr>
        </p:nvSpPr>
        <p:spPr>
          <a:ln/>
        </p:spPr>
        <p:txBody>
          <a:bodyPr/>
          <a:lstStyle>
            <a:lvl1pPr>
              <a:defRPr/>
            </a:lvl1pPr>
          </a:lstStyle>
          <a:p>
            <a:pPr>
              <a:defRPr/>
            </a:pPr>
            <a:fld id="{EF47B153-BEBF-4E2D-B252-939FF761BEBC}" type="slidenum">
              <a:rPr lang="en-US" altLang="en-US"/>
              <a:pPr>
                <a:defRPr/>
              </a:pPr>
              <a:t>‹#›</a:t>
            </a:fld>
            <a:endParaRPr lang="en-US" altLang="en-US"/>
          </a:p>
        </p:txBody>
      </p:sp>
    </p:spTree>
    <p:extLst>
      <p:ext uri="{BB962C8B-B14F-4D97-AF65-F5344CB8AC3E}">
        <p14:creationId xmlns:p14="http://schemas.microsoft.com/office/powerpoint/2010/main" val="11618263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18556580"/>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11">
            <a:extLst>
              <a:ext uri="{FF2B5EF4-FFF2-40B4-BE49-F238E27FC236}">
                <a16:creationId xmlns:a16="http://schemas.microsoft.com/office/drawing/2014/main" id="{12B6320B-DB9C-4F69-9B7A-64594314730A}"/>
              </a:ext>
            </a:extLst>
          </p:cNvPr>
          <p:cNvSpPr>
            <a:spLocks noGrp="1" noChangeArrowheads="1"/>
          </p:cNvSpPr>
          <p:nvPr>
            <p:ph type="sldNum" sz="quarter" idx="10"/>
          </p:nvPr>
        </p:nvSpPr>
        <p:spPr>
          <a:xfrm>
            <a:off x="6921500" y="6245225"/>
            <a:ext cx="2133600" cy="476250"/>
          </a:xfrm>
          <a:prstGeom prst="rect">
            <a:avLst/>
          </a:prstGeom>
        </p:spPr>
        <p:txBody>
          <a:bodyPr/>
          <a:lstStyle>
            <a:lvl1pPr>
              <a:defRPr/>
            </a:lvl1pPr>
          </a:lstStyle>
          <a:p>
            <a:pPr>
              <a:defRPr/>
            </a:pPr>
            <a:fld id="{EDCD72FE-EC2E-406A-B940-FE520ECDDEE1}" type="slidenum">
              <a:rPr lang="en-US"/>
              <a:pPr>
                <a:defRPr/>
              </a:pPr>
              <a:t>‹#›</a:t>
            </a:fld>
            <a:endParaRPr lang="en-US"/>
          </a:p>
        </p:txBody>
      </p:sp>
    </p:spTree>
    <p:extLst>
      <p:ext uri="{BB962C8B-B14F-4D97-AF65-F5344CB8AC3E}">
        <p14:creationId xmlns:p14="http://schemas.microsoft.com/office/powerpoint/2010/main" val="3888232926"/>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11">
            <a:extLst>
              <a:ext uri="{FF2B5EF4-FFF2-40B4-BE49-F238E27FC236}">
                <a16:creationId xmlns:a16="http://schemas.microsoft.com/office/drawing/2014/main" id="{5919692D-07C4-4E3B-A914-007B49EF2318}"/>
              </a:ext>
            </a:extLst>
          </p:cNvPr>
          <p:cNvSpPr>
            <a:spLocks noGrp="1" noChangeArrowheads="1"/>
          </p:cNvSpPr>
          <p:nvPr>
            <p:ph type="sldNum" sz="quarter" idx="10"/>
          </p:nvPr>
        </p:nvSpPr>
        <p:spPr>
          <a:xfrm>
            <a:off x="6921500" y="6245225"/>
            <a:ext cx="2133600" cy="476250"/>
          </a:xfrm>
          <a:prstGeom prst="rect">
            <a:avLst/>
          </a:prstGeom>
        </p:spPr>
        <p:txBody>
          <a:bodyPr/>
          <a:lstStyle>
            <a:lvl1pPr>
              <a:defRPr/>
            </a:lvl1pPr>
          </a:lstStyle>
          <a:p>
            <a:pPr>
              <a:defRPr/>
            </a:pPr>
            <a:fld id="{97C95A08-BAA4-4022-AE89-0B5696F82162}" type="slidenum">
              <a:rPr lang="en-US"/>
              <a:pPr>
                <a:defRPr/>
              </a:pPr>
              <a:t>‹#›</a:t>
            </a:fld>
            <a:endParaRPr lang="en-US"/>
          </a:p>
        </p:txBody>
      </p:sp>
    </p:spTree>
    <p:extLst>
      <p:ext uri="{BB962C8B-B14F-4D97-AF65-F5344CB8AC3E}">
        <p14:creationId xmlns:p14="http://schemas.microsoft.com/office/powerpoint/2010/main" val="167381501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1969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1050" y="11969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5588424"/>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11">
            <a:extLst>
              <a:ext uri="{FF2B5EF4-FFF2-40B4-BE49-F238E27FC236}">
                <a16:creationId xmlns:a16="http://schemas.microsoft.com/office/drawing/2014/main" id="{1D4DB4BD-9E4B-4703-A0B1-A179EE2D9AFF}"/>
              </a:ext>
            </a:extLst>
          </p:cNvPr>
          <p:cNvSpPr>
            <a:spLocks noGrp="1" noChangeArrowheads="1"/>
          </p:cNvSpPr>
          <p:nvPr>
            <p:ph type="sldNum" sz="quarter" idx="10"/>
          </p:nvPr>
        </p:nvSpPr>
        <p:spPr>
          <a:xfrm>
            <a:off x="6921500" y="6245225"/>
            <a:ext cx="2133600" cy="476250"/>
          </a:xfrm>
          <a:prstGeom prst="rect">
            <a:avLst/>
          </a:prstGeom>
        </p:spPr>
        <p:txBody>
          <a:bodyPr/>
          <a:lstStyle>
            <a:lvl1pPr>
              <a:defRPr/>
            </a:lvl1pPr>
          </a:lstStyle>
          <a:p>
            <a:pPr>
              <a:defRPr/>
            </a:pPr>
            <a:fld id="{678AD832-7124-4360-AFFD-2E8EF3C67EA8}" type="slidenum">
              <a:rPr lang="en-US"/>
              <a:pPr>
                <a:defRPr/>
              </a:pPr>
              <a:t>‹#›</a:t>
            </a:fld>
            <a:endParaRPr lang="en-US"/>
          </a:p>
        </p:txBody>
      </p:sp>
    </p:spTree>
    <p:extLst>
      <p:ext uri="{BB962C8B-B14F-4D97-AF65-F5344CB8AC3E}">
        <p14:creationId xmlns:p14="http://schemas.microsoft.com/office/powerpoint/2010/main" val="11532688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311">
            <a:extLst>
              <a:ext uri="{FF2B5EF4-FFF2-40B4-BE49-F238E27FC236}">
                <a16:creationId xmlns:a16="http://schemas.microsoft.com/office/drawing/2014/main" id="{03A6FCB5-9B76-463A-951B-824020087DA2}"/>
              </a:ext>
            </a:extLst>
          </p:cNvPr>
          <p:cNvSpPr>
            <a:spLocks noGrp="1" noChangeArrowheads="1"/>
          </p:cNvSpPr>
          <p:nvPr>
            <p:ph type="sldNum" sz="quarter" idx="10"/>
          </p:nvPr>
        </p:nvSpPr>
        <p:spPr>
          <a:xfrm>
            <a:off x="6921500" y="6245225"/>
            <a:ext cx="2133600" cy="476250"/>
          </a:xfrm>
          <a:prstGeom prst="rect">
            <a:avLst/>
          </a:prstGeom>
        </p:spPr>
        <p:txBody>
          <a:bodyPr/>
          <a:lstStyle>
            <a:lvl1pPr>
              <a:defRPr/>
            </a:lvl1pPr>
          </a:lstStyle>
          <a:p>
            <a:pPr>
              <a:defRPr/>
            </a:pPr>
            <a:fld id="{69BAF373-C415-481B-B68F-3F3033995E1E}" type="slidenum">
              <a:rPr lang="en-US"/>
              <a:pPr>
                <a:defRPr/>
              </a:pPr>
              <a:t>‹#›</a:t>
            </a:fld>
            <a:endParaRPr lang="en-US"/>
          </a:p>
        </p:txBody>
      </p:sp>
    </p:spTree>
    <p:extLst>
      <p:ext uri="{BB962C8B-B14F-4D97-AF65-F5344CB8AC3E}">
        <p14:creationId xmlns:p14="http://schemas.microsoft.com/office/powerpoint/2010/main" val="2139392875"/>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835863"/>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11">
            <a:extLst>
              <a:ext uri="{FF2B5EF4-FFF2-40B4-BE49-F238E27FC236}">
                <a16:creationId xmlns:a16="http://schemas.microsoft.com/office/drawing/2014/main" id="{7A11D0A7-5FC5-4ED2-BB0C-36A2980FA54B}"/>
              </a:ext>
            </a:extLst>
          </p:cNvPr>
          <p:cNvSpPr>
            <a:spLocks noGrp="1" noChangeArrowheads="1"/>
          </p:cNvSpPr>
          <p:nvPr>
            <p:ph type="sldNum" sz="quarter" idx="10"/>
          </p:nvPr>
        </p:nvSpPr>
        <p:spPr>
          <a:xfrm>
            <a:off x="6921500" y="6245225"/>
            <a:ext cx="2133600" cy="476250"/>
          </a:xfrm>
          <a:prstGeom prst="rect">
            <a:avLst/>
          </a:prstGeom>
        </p:spPr>
        <p:txBody>
          <a:bodyPr/>
          <a:lstStyle>
            <a:lvl1pPr>
              <a:defRPr/>
            </a:lvl1pPr>
          </a:lstStyle>
          <a:p>
            <a:pPr>
              <a:defRPr/>
            </a:pPr>
            <a:fld id="{7A7E18D6-A448-4E76-BDDD-0BE9C5F224A5}" type="slidenum">
              <a:rPr lang="en-US"/>
              <a:pPr>
                <a:defRPr/>
              </a:pPr>
              <a:t>‹#›</a:t>
            </a:fld>
            <a:endParaRPr lang="en-US"/>
          </a:p>
        </p:txBody>
      </p:sp>
    </p:spTree>
    <p:extLst>
      <p:ext uri="{BB962C8B-B14F-4D97-AF65-F5344CB8AC3E}">
        <p14:creationId xmlns:p14="http://schemas.microsoft.com/office/powerpoint/2010/main" val="408216247"/>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11">
            <a:extLst>
              <a:ext uri="{FF2B5EF4-FFF2-40B4-BE49-F238E27FC236}">
                <a16:creationId xmlns:a16="http://schemas.microsoft.com/office/drawing/2014/main" id="{48FC7239-370C-4A02-9A2A-5C6CDB8DCCAC}"/>
              </a:ext>
            </a:extLst>
          </p:cNvPr>
          <p:cNvSpPr>
            <a:spLocks noGrp="1" noChangeArrowheads="1"/>
          </p:cNvSpPr>
          <p:nvPr>
            <p:ph type="sldNum" sz="quarter" idx="10"/>
          </p:nvPr>
        </p:nvSpPr>
        <p:spPr>
          <a:xfrm>
            <a:off x="6921500" y="6245225"/>
            <a:ext cx="2133600" cy="476250"/>
          </a:xfrm>
          <a:prstGeom prst="rect">
            <a:avLst/>
          </a:prstGeom>
        </p:spPr>
        <p:txBody>
          <a:bodyPr/>
          <a:lstStyle>
            <a:lvl1pPr>
              <a:defRPr/>
            </a:lvl1pPr>
          </a:lstStyle>
          <a:p>
            <a:pPr>
              <a:defRPr/>
            </a:pPr>
            <a:fld id="{BE273ECF-F464-409B-A740-C77CFBBF94F7}" type="slidenum">
              <a:rPr lang="en-US"/>
              <a:pPr>
                <a:defRPr/>
              </a:pPr>
              <a:t>‹#›</a:t>
            </a:fld>
            <a:endParaRPr lang="en-US"/>
          </a:p>
        </p:txBody>
      </p:sp>
    </p:spTree>
    <p:extLst>
      <p:ext uri="{BB962C8B-B14F-4D97-AF65-F5344CB8AC3E}">
        <p14:creationId xmlns:p14="http://schemas.microsoft.com/office/powerpoint/2010/main" val="2763574688"/>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11">
            <a:extLst>
              <a:ext uri="{FF2B5EF4-FFF2-40B4-BE49-F238E27FC236}">
                <a16:creationId xmlns:a16="http://schemas.microsoft.com/office/drawing/2014/main" id="{1A73274D-976D-4D74-95BB-35AAFA7377AB}"/>
              </a:ext>
            </a:extLst>
          </p:cNvPr>
          <p:cNvSpPr>
            <a:spLocks noGrp="1" noChangeArrowheads="1"/>
          </p:cNvSpPr>
          <p:nvPr>
            <p:ph type="sldNum" sz="quarter" idx="10"/>
          </p:nvPr>
        </p:nvSpPr>
        <p:spPr>
          <a:xfrm>
            <a:off x="6921500" y="6245225"/>
            <a:ext cx="2133600" cy="476250"/>
          </a:xfrm>
          <a:prstGeom prst="rect">
            <a:avLst/>
          </a:prstGeom>
        </p:spPr>
        <p:txBody>
          <a:bodyPr/>
          <a:lstStyle>
            <a:lvl1pPr>
              <a:defRPr/>
            </a:lvl1pPr>
          </a:lstStyle>
          <a:p>
            <a:pPr>
              <a:defRPr/>
            </a:pPr>
            <a:fld id="{C86F6A6D-0AE8-49F3-B00E-4ED757BE093F}" type="slidenum">
              <a:rPr lang="en-US"/>
              <a:pPr>
                <a:defRPr/>
              </a:pPr>
              <a:t>‹#›</a:t>
            </a:fld>
            <a:endParaRPr lang="en-US"/>
          </a:p>
        </p:txBody>
      </p:sp>
    </p:spTree>
    <p:extLst>
      <p:ext uri="{BB962C8B-B14F-4D97-AF65-F5344CB8AC3E}">
        <p14:creationId xmlns:p14="http://schemas.microsoft.com/office/powerpoint/2010/main" val="265157309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836AEBEE-AB04-42BC-ADF2-429A59F9B61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8306423-776D-421E-A90F-8CEC6D45E8D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8E873EE-E305-4FD7-96C9-E3EC3689EABA}"/>
              </a:ext>
            </a:extLst>
          </p:cNvPr>
          <p:cNvSpPr>
            <a:spLocks noGrp="1" noChangeArrowheads="1"/>
          </p:cNvSpPr>
          <p:nvPr>
            <p:ph type="sldNum" sz="quarter" idx="12"/>
          </p:nvPr>
        </p:nvSpPr>
        <p:spPr>
          <a:ln/>
        </p:spPr>
        <p:txBody>
          <a:bodyPr/>
          <a:lstStyle>
            <a:lvl1pPr>
              <a:defRPr/>
            </a:lvl1pPr>
          </a:lstStyle>
          <a:p>
            <a:pPr>
              <a:defRPr/>
            </a:pPr>
            <a:fld id="{CBE63B62-A05F-4E67-9165-AE3A6616FBAD}" type="slidenum">
              <a:rPr lang="en-US" altLang="en-US"/>
              <a:pPr>
                <a:defRPr/>
              </a:pPr>
              <a:t>‹#›</a:t>
            </a:fld>
            <a:endParaRPr lang="en-US" altLang="en-US"/>
          </a:p>
        </p:txBody>
      </p:sp>
    </p:spTree>
    <p:extLst>
      <p:ext uri="{BB962C8B-B14F-4D97-AF65-F5344CB8AC3E}">
        <p14:creationId xmlns:p14="http://schemas.microsoft.com/office/powerpoint/2010/main" val="26629718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03713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0371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11">
            <a:extLst>
              <a:ext uri="{FF2B5EF4-FFF2-40B4-BE49-F238E27FC236}">
                <a16:creationId xmlns:a16="http://schemas.microsoft.com/office/drawing/2014/main" id="{FDFCE48A-AF64-4DF7-BD58-F98C6D0B5EB2}"/>
              </a:ext>
            </a:extLst>
          </p:cNvPr>
          <p:cNvSpPr>
            <a:spLocks noGrp="1" noChangeArrowheads="1"/>
          </p:cNvSpPr>
          <p:nvPr>
            <p:ph type="sldNum" sz="quarter" idx="10"/>
          </p:nvPr>
        </p:nvSpPr>
        <p:spPr>
          <a:xfrm>
            <a:off x="6921500" y="6245225"/>
            <a:ext cx="2133600" cy="476250"/>
          </a:xfrm>
          <a:prstGeom prst="rect">
            <a:avLst/>
          </a:prstGeom>
        </p:spPr>
        <p:txBody>
          <a:bodyPr/>
          <a:lstStyle>
            <a:lvl1pPr>
              <a:defRPr/>
            </a:lvl1pPr>
          </a:lstStyle>
          <a:p>
            <a:pPr>
              <a:defRPr/>
            </a:pPr>
            <a:fld id="{4F1C65A0-948D-442C-8146-83C92A5F4E67}" type="slidenum">
              <a:rPr lang="en-US"/>
              <a:pPr>
                <a:defRPr/>
              </a:pPr>
              <a:t>‹#›</a:t>
            </a:fld>
            <a:endParaRPr lang="en-US"/>
          </a:p>
        </p:txBody>
      </p:sp>
    </p:spTree>
    <p:extLst>
      <p:ext uri="{BB962C8B-B14F-4D97-AF65-F5344CB8AC3E}">
        <p14:creationId xmlns:p14="http://schemas.microsoft.com/office/powerpoint/2010/main" val="1418001217"/>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037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311">
            <a:extLst>
              <a:ext uri="{FF2B5EF4-FFF2-40B4-BE49-F238E27FC236}">
                <a16:creationId xmlns:a16="http://schemas.microsoft.com/office/drawing/2014/main" id="{280687E5-9845-4261-A7AE-EA4686C345B8}"/>
              </a:ext>
            </a:extLst>
          </p:cNvPr>
          <p:cNvSpPr>
            <a:spLocks noGrp="1" noChangeArrowheads="1"/>
          </p:cNvSpPr>
          <p:nvPr>
            <p:ph type="sldNum" sz="quarter" idx="10"/>
          </p:nvPr>
        </p:nvSpPr>
        <p:spPr>
          <a:xfrm>
            <a:off x="6921500" y="6245225"/>
            <a:ext cx="2133600" cy="476250"/>
          </a:xfrm>
          <a:prstGeom prst="rect">
            <a:avLst/>
          </a:prstGeom>
        </p:spPr>
        <p:txBody>
          <a:bodyPr/>
          <a:lstStyle>
            <a:lvl1pPr>
              <a:defRPr/>
            </a:lvl1pPr>
          </a:lstStyle>
          <a:p>
            <a:pPr>
              <a:defRPr/>
            </a:pPr>
            <a:fld id="{2B873A3B-9EF3-4332-85D9-C8FD0E5454C9}" type="slidenum">
              <a:rPr lang="en-US"/>
              <a:pPr>
                <a:defRPr/>
              </a:pPr>
              <a:t>‹#›</a:t>
            </a:fld>
            <a:endParaRPr lang="en-US"/>
          </a:p>
        </p:txBody>
      </p:sp>
    </p:spTree>
    <p:extLst>
      <p:ext uri="{BB962C8B-B14F-4D97-AF65-F5344CB8AC3E}">
        <p14:creationId xmlns:p14="http://schemas.microsoft.com/office/powerpoint/2010/main" val="1967331237"/>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28650" y="11969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591050" y="1196975"/>
            <a:ext cx="3810000" cy="4114800"/>
          </a:xfrm>
        </p:spPr>
        <p:txBody>
          <a:bodyPr/>
          <a:lstStyle/>
          <a:p>
            <a:pPr lvl="0"/>
            <a:r>
              <a:rPr lang="en-US" noProof="0"/>
              <a:t>Click icon to add clip art</a:t>
            </a:r>
          </a:p>
        </p:txBody>
      </p:sp>
      <p:sp>
        <p:nvSpPr>
          <p:cNvPr id="5" name="Rectangle 311">
            <a:extLst>
              <a:ext uri="{FF2B5EF4-FFF2-40B4-BE49-F238E27FC236}">
                <a16:creationId xmlns:a16="http://schemas.microsoft.com/office/drawing/2014/main" id="{B17D8DC0-6F34-4BD7-AD9C-AAE29746EEFD}"/>
              </a:ext>
            </a:extLst>
          </p:cNvPr>
          <p:cNvSpPr>
            <a:spLocks noGrp="1" noChangeArrowheads="1"/>
          </p:cNvSpPr>
          <p:nvPr>
            <p:ph type="sldNum" sz="quarter" idx="10"/>
          </p:nvPr>
        </p:nvSpPr>
        <p:spPr>
          <a:xfrm>
            <a:off x="6921500" y="6245225"/>
            <a:ext cx="2133600" cy="476250"/>
          </a:xfrm>
          <a:prstGeom prst="rect">
            <a:avLst/>
          </a:prstGeom>
        </p:spPr>
        <p:txBody>
          <a:bodyPr/>
          <a:lstStyle>
            <a:lvl1pPr>
              <a:defRPr/>
            </a:lvl1pPr>
          </a:lstStyle>
          <a:p>
            <a:pPr>
              <a:defRPr/>
            </a:pPr>
            <a:fld id="{774360D3-ACBC-44F1-A438-76F1ED8A7089}" type="slidenum">
              <a:rPr lang="en-US"/>
              <a:pPr>
                <a:defRPr/>
              </a:pPr>
              <a:t>‹#›</a:t>
            </a:fld>
            <a:endParaRPr lang="en-US"/>
          </a:p>
        </p:txBody>
      </p:sp>
    </p:spTree>
    <p:extLst>
      <p:ext uri="{BB962C8B-B14F-4D97-AF65-F5344CB8AC3E}">
        <p14:creationId xmlns:p14="http://schemas.microsoft.com/office/powerpoint/2010/main" val="83389739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hart Placeholder 2"/>
          <p:cNvSpPr>
            <a:spLocks noGrp="1"/>
          </p:cNvSpPr>
          <p:nvPr>
            <p:ph type="chart" idx="1"/>
          </p:nvPr>
        </p:nvSpPr>
        <p:spPr>
          <a:xfrm>
            <a:off x="628650" y="1196975"/>
            <a:ext cx="7772400" cy="4114800"/>
          </a:xfrm>
        </p:spPr>
        <p:txBody>
          <a:bodyPr/>
          <a:lstStyle/>
          <a:p>
            <a:pPr lvl="0"/>
            <a:r>
              <a:rPr lang="en-US" noProof="0"/>
              <a:t>Click icon to add chart</a:t>
            </a:r>
          </a:p>
        </p:txBody>
      </p:sp>
      <p:sp>
        <p:nvSpPr>
          <p:cNvPr id="4" name="Rectangle 311">
            <a:extLst>
              <a:ext uri="{FF2B5EF4-FFF2-40B4-BE49-F238E27FC236}">
                <a16:creationId xmlns:a16="http://schemas.microsoft.com/office/drawing/2014/main" id="{37EF2755-4BE8-42AE-82AC-C0196F015FD2}"/>
              </a:ext>
            </a:extLst>
          </p:cNvPr>
          <p:cNvSpPr>
            <a:spLocks noGrp="1" noChangeArrowheads="1"/>
          </p:cNvSpPr>
          <p:nvPr>
            <p:ph type="sldNum" sz="quarter" idx="10"/>
          </p:nvPr>
        </p:nvSpPr>
        <p:spPr>
          <a:xfrm>
            <a:off x="6921500" y="6245225"/>
            <a:ext cx="2133600" cy="476250"/>
          </a:xfrm>
          <a:prstGeom prst="rect">
            <a:avLst/>
          </a:prstGeom>
        </p:spPr>
        <p:txBody>
          <a:bodyPr/>
          <a:lstStyle>
            <a:lvl1pPr>
              <a:defRPr/>
            </a:lvl1pPr>
          </a:lstStyle>
          <a:p>
            <a:pPr>
              <a:defRPr/>
            </a:pPr>
            <a:fld id="{CC67086D-45EA-44D8-B90C-86E1CC0F7CB3}" type="slidenum">
              <a:rPr lang="en-US"/>
              <a:pPr>
                <a:defRPr/>
              </a:pPr>
              <a:t>‹#›</a:t>
            </a:fld>
            <a:endParaRPr lang="en-US"/>
          </a:p>
        </p:txBody>
      </p:sp>
    </p:spTree>
    <p:extLst>
      <p:ext uri="{BB962C8B-B14F-4D97-AF65-F5344CB8AC3E}">
        <p14:creationId xmlns:p14="http://schemas.microsoft.com/office/powerpoint/2010/main" val="570779482"/>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4487D19-0E55-4B59-8AA5-860B47B6C5AA}"/>
              </a:ext>
            </a:extLst>
          </p:cNvPr>
          <p:cNvSpPr>
            <a:spLocks noGrp="1"/>
          </p:cNvSpPr>
          <p:nvPr>
            <p:ph type="dt" sz="half" idx="10"/>
          </p:nvPr>
        </p:nvSpPr>
        <p:spPr/>
        <p:txBody>
          <a:bodyPr/>
          <a:lstStyle>
            <a:lvl1pPr>
              <a:defRPr/>
            </a:lvl1pPr>
          </a:lstStyle>
          <a:p>
            <a:pPr>
              <a:defRPr/>
            </a:pPr>
            <a:fld id="{05D14650-A1EE-4F11-8926-2F2E245D6B0F}" type="datetimeFigureOut">
              <a:rPr lang="en-US"/>
              <a:pPr>
                <a:defRPr/>
              </a:pPr>
              <a:t>3/2/2021</a:t>
            </a:fld>
            <a:endParaRPr lang="en-US"/>
          </a:p>
        </p:txBody>
      </p:sp>
      <p:sp>
        <p:nvSpPr>
          <p:cNvPr id="5" name="Footer Placeholder 4">
            <a:extLst>
              <a:ext uri="{FF2B5EF4-FFF2-40B4-BE49-F238E27FC236}">
                <a16:creationId xmlns:a16="http://schemas.microsoft.com/office/drawing/2014/main" id="{9B69D887-85D6-49EB-B925-E4D946F4F46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F508964-DC13-4C87-8381-EFE7B61B447B}"/>
              </a:ext>
            </a:extLst>
          </p:cNvPr>
          <p:cNvSpPr>
            <a:spLocks noGrp="1"/>
          </p:cNvSpPr>
          <p:nvPr>
            <p:ph type="sldNum" sz="quarter" idx="12"/>
          </p:nvPr>
        </p:nvSpPr>
        <p:spPr/>
        <p:txBody>
          <a:bodyPr/>
          <a:lstStyle>
            <a:lvl1pPr>
              <a:defRPr/>
            </a:lvl1pPr>
          </a:lstStyle>
          <a:p>
            <a:pPr>
              <a:defRPr/>
            </a:pPr>
            <a:fld id="{AA7A438B-73F8-479D-9A17-E22BAFBE190D}" type="slidenum">
              <a:rPr lang="en-US"/>
              <a:pPr>
                <a:defRPr/>
              </a:pPr>
              <a:t>‹#›</a:t>
            </a:fld>
            <a:endParaRPr lang="en-US"/>
          </a:p>
        </p:txBody>
      </p:sp>
    </p:spTree>
    <p:extLst>
      <p:ext uri="{BB962C8B-B14F-4D97-AF65-F5344CB8AC3E}">
        <p14:creationId xmlns:p14="http://schemas.microsoft.com/office/powerpoint/2010/main" val="36714658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501E86-8D24-4C51-9D21-B120836FA180}"/>
              </a:ext>
            </a:extLst>
          </p:cNvPr>
          <p:cNvSpPr>
            <a:spLocks noGrp="1"/>
          </p:cNvSpPr>
          <p:nvPr>
            <p:ph type="dt" sz="half" idx="10"/>
          </p:nvPr>
        </p:nvSpPr>
        <p:spPr/>
        <p:txBody>
          <a:bodyPr/>
          <a:lstStyle>
            <a:lvl1pPr>
              <a:defRPr/>
            </a:lvl1pPr>
          </a:lstStyle>
          <a:p>
            <a:pPr>
              <a:defRPr/>
            </a:pPr>
            <a:fld id="{05D14650-A1EE-4F11-8926-2F2E245D6B0F}" type="datetimeFigureOut">
              <a:rPr lang="en-US"/>
              <a:pPr>
                <a:defRPr/>
              </a:pPr>
              <a:t>3/2/2021</a:t>
            </a:fld>
            <a:endParaRPr lang="en-US"/>
          </a:p>
        </p:txBody>
      </p:sp>
      <p:sp>
        <p:nvSpPr>
          <p:cNvPr id="5" name="Footer Placeholder 4">
            <a:extLst>
              <a:ext uri="{FF2B5EF4-FFF2-40B4-BE49-F238E27FC236}">
                <a16:creationId xmlns:a16="http://schemas.microsoft.com/office/drawing/2014/main" id="{74FBFB9B-69D8-47B0-B4AE-DA64251B643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7C09E73-27D1-4A0C-BFB8-6D9594AD118B}"/>
              </a:ext>
            </a:extLst>
          </p:cNvPr>
          <p:cNvSpPr>
            <a:spLocks noGrp="1"/>
          </p:cNvSpPr>
          <p:nvPr>
            <p:ph type="sldNum" sz="quarter" idx="12"/>
          </p:nvPr>
        </p:nvSpPr>
        <p:spPr/>
        <p:txBody>
          <a:bodyPr/>
          <a:lstStyle>
            <a:lvl1pPr>
              <a:defRPr/>
            </a:lvl1pPr>
          </a:lstStyle>
          <a:p>
            <a:pPr>
              <a:defRPr/>
            </a:pPr>
            <a:fld id="{E39A2A52-CB70-4426-A9F5-40046C53618D}" type="slidenum">
              <a:rPr lang="en-US"/>
              <a:pPr>
                <a:defRPr/>
              </a:pPr>
              <a:t>‹#›</a:t>
            </a:fld>
            <a:endParaRPr lang="en-US"/>
          </a:p>
        </p:txBody>
      </p:sp>
    </p:spTree>
    <p:extLst>
      <p:ext uri="{BB962C8B-B14F-4D97-AF65-F5344CB8AC3E}">
        <p14:creationId xmlns:p14="http://schemas.microsoft.com/office/powerpoint/2010/main" val="8592776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19F4B4-F041-4513-9CEC-8C187A2E6D38}"/>
              </a:ext>
            </a:extLst>
          </p:cNvPr>
          <p:cNvSpPr>
            <a:spLocks noGrp="1"/>
          </p:cNvSpPr>
          <p:nvPr>
            <p:ph type="dt" sz="half" idx="10"/>
          </p:nvPr>
        </p:nvSpPr>
        <p:spPr/>
        <p:txBody>
          <a:bodyPr/>
          <a:lstStyle>
            <a:lvl1pPr>
              <a:defRPr/>
            </a:lvl1pPr>
          </a:lstStyle>
          <a:p>
            <a:pPr>
              <a:defRPr/>
            </a:pPr>
            <a:fld id="{05D14650-A1EE-4F11-8926-2F2E245D6B0F}" type="datetimeFigureOut">
              <a:rPr lang="en-US"/>
              <a:pPr>
                <a:defRPr/>
              </a:pPr>
              <a:t>3/2/2021</a:t>
            </a:fld>
            <a:endParaRPr lang="en-US"/>
          </a:p>
        </p:txBody>
      </p:sp>
      <p:sp>
        <p:nvSpPr>
          <p:cNvPr id="5" name="Footer Placeholder 4">
            <a:extLst>
              <a:ext uri="{FF2B5EF4-FFF2-40B4-BE49-F238E27FC236}">
                <a16:creationId xmlns:a16="http://schemas.microsoft.com/office/drawing/2014/main" id="{E1EE0496-EFFF-4F98-A42E-112C2170260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64FDC78-F875-40B7-A2E9-381147E63E75}"/>
              </a:ext>
            </a:extLst>
          </p:cNvPr>
          <p:cNvSpPr>
            <a:spLocks noGrp="1"/>
          </p:cNvSpPr>
          <p:nvPr>
            <p:ph type="sldNum" sz="quarter" idx="12"/>
          </p:nvPr>
        </p:nvSpPr>
        <p:spPr/>
        <p:txBody>
          <a:bodyPr/>
          <a:lstStyle>
            <a:lvl1pPr>
              <a:defRPr/>
            </a:lvl1pPr>
          </a:lstStyle>
          <a:p>
            <a:pPr>
              <a:defRPr/>
            </a:pPr>
            <a:fld id="{1ACE7C5C-6E1E-4FB8-B193-EF2BD2BC00A0}" type="slidenum">
              <a:rPr lang="en-US"/>
              <a:pPr>
                <a:defRPr/>
              </a:pPr>
              <a:t>‹#›</a:t>
            </a:fld>
            <a:endParaRPr lang="en-US"/>
          </a:p>
        </p:txBody>
      </p:sp>
    </p:spTree>
    <p:extLst>
      <p:ext uri="{BB962C8B-B14F-4D97-AF65-F5344CB8AC3E}">
        <p14:creationId xmlns:p14="http://schemas.microsoft.com/office/powerpoint/2010/main" val="29683868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2AD5F59-A5FC-4D9A-90DE-0C190FAD7A12}"/>
              </a:ext>
            </a:extLst>
          </p:cNvPr>
          <p:cNvSpPr>
            <a:spLocks noGrp="1"/>
          </p:cNvSpPr>
          <p:nvPr>
            <p:ph type="dt" sz="half" idx="10"/>
          </p:nvPr>
        </p:nvSpPr>
        <p:spPr/>
        <p:txBody>
          <a:bodyPr/>
          <a:lstStyle>
            <a:lvl1pPr>
              <a:defRPr/>
            </a:lvl1pPr>
          </a:lstStyle>
          <a:p>
            <a:pPr>
              <a:defRPr/>
            </a:pPr>
            <a:fld id="{05D14650-A1EE-4F11-8926-2F2E245D6B0F}" type="datetimeFigureOut">
              <a:rPr lang="en-US"/>
              <a:pPr>
                <a:defRPr/>
              </a:pPr>
              <a:t>3/2/2021</a:t>
            </a:fld>
            <a:endParaRPr lang="en-US"/>
          </a:p>
        </p:txBody>
      </p:sp>
      <p:sp>
        <p:nvSpPr>
          <p:cNvPr id="6" name="Footer Placeholder 4">
            <a:extLst>
              <a:ext uri="{FF2B5EF4-FFF2-40B4-BE49-F238E27FC236}">
                <a16:creationId xmlns:a16="http://schemas.microsoft.com/office/drawing/2014/main" id="{DFEEC384-F000-4666-AB45-C42E11D4C11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7EDD0DB-0973-43EF-B8F3-4B4C440ECFF0}"/>
              </a:ext>
            </a:extLst>
          </p:cNvPr>
          <p:cNvSpPr>
            <a:spLocks noGrp="1"/>
          </p:cNvSpPr>
          <p:nvPr>
            <p:ph type="sldNum" sz="quarter" idx="12"/>
          </p:nvPr>
        </p:nvSpPr>
        <p:spPr/>
        <p:txBody>
          <a:bodyPr/>
          <a:lstStyle>
            <a:lvl1pPr>
              <a:defRPr/>
            </a:lvl1pPr>
          </a:lstStyle>
          <a:p>
            <a:pPr>
              <a:defRPr/>
            </a:pPr>
            <a:fld id="{73A4EC98-C43B-4935-8B3A-5D85C262E89B}" type="slidenum">
              <a:rPr lang="en-US"/>
              <a:pPr>
                <a:defRPr/>
              </a:pPr>
              <a:t>‹#›</a:t>
            </a:fld>
            <a:endParaRPr lang="en-US"/>
          </a:p>
        </p:txBody>
      </p:sp>
    </p:spTree>
    <p:extLst>
      <p:ext uri="{BB962C8B-B14F-4D97-AF65-F5344CB8AC3E}">
        <p14:creationId xmlns:p14="http://schemas.microsoft.com/office/powerpoint/2010/main" val="187977040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8992662-8AD1-47EB-A6C9-F22770C565DF}"/>
              </a:ext>
            </a:extLst>
          </p:cNvPr>
          <p:cNvSpPr>
            <a:spLocks noGrp="1"/>
          </p:cNvSpPr>
          <p:nvPr>
            <p:ph type="dt" sz="half" idx="10"/>
          </p:nvPr>
        </p:nvSpPr>
        <p:spPr/>
        <p:txBody>
          <a:bodyPr/>
          <a:lstStyle>
            <a:lvl1pPr>
              <a:defRPr/>
            </a:lvl1pPr>
          </a:lstStyle>
          <a:p>
            <a:pPr>
              <a:defRPr/>
            </a:pPr>
            <a:fld id="{05D14650-A1EE-4F11-8926-2F2E245D6B0F}" type="datetimeFigureOut">
              <a:rPr lang="en-US"/>
              <a:pPr>
                <a:defRPr/>
              </a:pPr>
              <a:t>3/2/2021</a:t>
            </a:fld>
            <a:endParaRPr lang="en-US"/>
          </a:p>
        </p:txBody>
      </p:sp>
      <p:sp>
        <p:nvSpPr>
          <p:cNvPr id="8" name="Footer Placeholder 4">
            <a:extLst>
              <a:ext uri="{FF2B5EF4-FFF2-40B4-BE49-F238E27FC236}">
                <a16:creationId xmlns:a16="http://schemas.microsoft.com/office/drawing/2014/main" id="{CA18744F-C59A-484B-8DBB-7F9073E5A08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0DF675D-118D-4BC6-9CCD-A77EBC0EF4C3}"/>
              </a:ext>
            </a:extLst>
          </p:cNvPr>
          <p:cNvSpPr>
            <a:spLocks noGrp="1"/>
          </p:cNvSpPr>
          <p:nvPr>
            <p:ph type="sldNum" sz="quarter" idx="12"/>
          </p:nvPr>
        </p:nvSpPr>
        <p:spPr/>
        <p:txBody>
          <a:bodyPr/>
          <a:lstStyle>
            <a:lvl1pPr>
              <a:defRPr/>
            </a:lvl1pPr>
          </a:lstStyle>
          <a:p>
            <a:pPr>
              <a:defRPr/>
            </a:pPr>
            <a:fld id="{9867E54A-0B20-4DB3-BB74-955680FA50FC}" type="slidenum">
              <a:rPr lang="en-US"/>
              <a:pPr>
                <a:defRPr/>
              </a:pPr>
              <a:t>‹#›</a:t>
            </a:fld>
            <a:endParaRPr lang="en-US"/>
          </a:p>
        </p:txBody>
      </p:sp>
    </p:spTree>
    <p:extLst>
      <p:ext uri="{BB962C8B-B14F-4D97-AF65-F5344CB8AC3E}">
        <p14:creationId xmlns:p14="http://schemas.microsoft.com/office/powerpoint/2010/main" val="21370573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3A8E1BA-C72F-4E36-A76F-1D29BBD43D44}"/>
              </a:ext>
            </a:extLst>
          </p:cNvPr>
          <p:cNvSpPr>
            <a:spLocks noGrp="1"/>
          </p:cNvSpPr>
          <p:nvPr>
            <p:ph type="dt" sz="half" idx="10"/>
          </p:nvPr>
        </p:nvSpPr>
        <p:spPr/>
        <p:txBody>
          <a:bodyPr/>
          <a:lstStyle>
            <a:lvl1pPr>
              <a:defRPr/>
            </a:lvl1pPr>
          </a:lstStyle>
          <a:p>
            <a:pPr>
              <a:defRPr/>
            </a:pPr>
            <a:fld id="{05D14650-A1EE-4F11-8926-2F2E245D6B0F}" type="datetimeFigureOut">
              <a:rPr lang="en-US"/>
              <a:pPr>
                <a:defRPr/>
              </a:pPr>
              <a:t>3/2/2021</a:t>
            </a:fld>
            <a:endParaRPr lang="en-US"/>
          </a:p>
        </p:txBody>
      </p:sp>
      <p:sp>
        <p:nvSpPr>
          <p:cNvPr id="4" name="Footer Placeholder 4">
            <a:extLst>
              <a:ext uri="{FF2B5EF4-FFF2-40B4-BE49-F238E27FC236}">
                <a16:creationId xmlns:a16="http://schemas.microsoft.com/office/drawing/2014/main" id="{C1BA6853-3B00-4804-A4B2-285CEB99AD2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B31F49C-D409-488F-B50E-5B8A598D5AE1}"/>
              </a:ext>
            </a:extLst>
          </p:cNvPr>
          <p:cNvSpPr>
            <a:spLocks noGrp="1"/>
          </p:cNvSpPr>
          <p:nvPr>
            <p:ph type="sldNum" sz="quarter" idx="12"/>
          </p:nvPr>
        </p:nvSpPr>
        <p:spPr/>
        <p:txBody>
          <a:bodyPr/>
          <a:lstStyle>
            <a:lvl1pPr>
              <a:defRPr/>
            </a:lvl1pPr>
          </a:lstStyle>
          <a:p>
            <a:pPr>
              <a:defRPr/>
            </a:pPr>
            <a:fld id="{FB5D21B1-77F1-4BFD-9F73-B2A3A555AC4D}" type="slidenum">
              <a:rPr lang="en-US"/>
              <a:pPr>
                <a:defRPr/>
              </a:pPr>
              <a:t>‹#›</a:t>
            </a:fld>
            <a:endParaRPr lang="en-US"/>
          </a:p>
        </p:txBody>
      </p:sp>
    </p:spTree>
    <p:extLst>
      <p:ext uri="{BB962C8B-B14F-4D97-AF65-F5344CB8AC3E}">
        <p14:creationId xmlns:p14="http://schemas.microsoft.com/office/powerpoint/2010/main" val="3260312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image" Target="../media/image12.emf"/><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4" Type="http://schemas.openxmlformats.org/officeDocument/2006/relationships/image" Target="../media/image12.em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theme" Target="../theme/theme14.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5.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56.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theme" Target="../theme/theme16.xml"/><Relationship Id="rId5" Type="http://schemas.openxmlformats.org/officeDocument/2006/relationships/slideLayout" Target="../slideLayouts/slideLayout158.xml"/><Relationship Id="rId4" Type="http://schemas.openxmlformats.org/officeDocument/2006/relationships/slideLayout" Target="../slideLayouts/slideLayout15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7.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3.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3.jpe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5.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7.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image" Target="../media/image10.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image" Target="../media/image9.png"/><Relationship Id="rId2" Type="http://schemas.openxmlformats.org/officeDocument/2006/relationships/slideLayout" Target="../slideLayouts/slideLayout81.xml"/><Relationship Id="rId16" Type="http://schemas.openxmlformats.org/officeDocument/2006/relationships/image" Target="../media/image8.png"/><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theme" Target="../theme/theme9.xml"/><Relationship Id="rId10" Type="http://schemas.openxmlformats.org/officeDocument/2006/relationships/slideLayout" Target="../slideLayouts/slideLayout89.xml"/><Relationship Id="rId19" Type="http://schemas.openxmlformats.org/officeDocument/2006/relationships/image" Target="../media/image11.png"/><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14E3E78F-738E-4FB6-B7B0-DE940C1F9CE1}"/>
              </a:ext>
            </a:extLst>
          </p:cNvPr>
          <p:cNvSpPr>
            <a:spLocks noGrp="1" noChangeArrowheads="1"/>
          </p:cNvSpPr>
          <p:nvPr>
            <p:ph type="title"/>
          </p:nvPr>
        </p:nvSpPr>
        <p:spPr bwMode="auto">
          <a:xfrm>
            <a:off x="457200" y="292100"/>
            <a:ext cx="8229600" cy="13843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a:extLst>
              <a:ext uri="{FF2B5EF4-FFF2-40B4-BE49-F238E27FC236}">
                <a16:creationId xmlns:a16="http://schemas.microsoft.com/office/drawing/2014/main" id="{044A805D-382E-4DD9-90C2-92DF82157478}"/>
              </a:ext>
            </a:extLst>
          </p:cNvPr>
          <p:cNvSpPr>
            <a:spLocks noGrp="1" noChangeArrowheads="1"/>
          </p:cNvSpPr>
          <p:nvPr>
            <p:ph type="body" idx="1"/>
          </p:nvPr>
        </p:nvSpPr>
        <p:spPr bwMode="auto">
          <a:xfrm>
            <a:off x="457200" y="1905000"/>
            <a:ext cx="82296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Rectangle 4">
            <a:extLst>
              <a:ext uri="{FF2B5EF4-FFF2-40B4-BE49-F238E27FC236}">
                <a16:creationId xmlns:a16="http://schemas.microsoft.com/office/drawing/2014/main" id="{A0DFC590-68E3-4D2B-98D1-F569D1FCB0FB}"/>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anose="020B0604020202020204" pitchFamily="34" charset="0"/>
              </a:defRPr>
            </a:lvl1pPr>
          </a:lstStyle>
          <a:p>
            <a:pPr>
              <a:defRPr/>
            </a:pPr>
            <a:endParaRPr lang="en-US" altLang="en-US"/>
          </a:p>
        </p:txBody>
      </p:sp>
      <p:sp>
        <p:nvSpPr>
          <p:cNvPr id="4101" name="Rectangle 5">
            <a:extLst>
              <a:ext uri="{FF2B5EF4-FFF2-40B4-BE49-F238E27FC236}">
                <a16:creationId xmlns:a16="http://schemas.microsoft.com/office/drawing/2014/main" id="{20845855-CE24-45D2-8357-D782B0C36E13}"/>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anose="020B0604020202020204" pitchFamily="34" charset="0"/>
              </a:defRPr>
            </a:lvl1pPr>
          </a:lstStyle>
          <a:p>
            <a:pPr>
              <a:defRPr/>
            </a:pPr>
            <a:endParaRPr lang="en-US" altLang="en-US"/>
          </a:p>
        </p:txBody>
      </p:sp>
      <p:sp>
        <p:nvSpPr>
          <p:cNvPr id="4102" name="Rectangle 6">
            <a:extLst>
              <a:ext uri="{FF2B5EF4-FFF2-40B4-BE49-F238E27FC236}">
                <a16:creationId xmlns:a16="http://schemas.microsoft.com/office/drawing/2014/main" id="{8EE491DC-E172-44B9-A1AB-6DCC2C45D48D}"/>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anose="020B0604020202020204" pitchFamily="34" charset="0"/>
              </a:defRPr>
            </a:lvl1pPr>
          </a:lstStyle>
          <a:p>
            <a:pPr>
              <a:defRPr/>
            </a:pPr>
            <a:fld id="{11862717-C846-4101-9B15-3B60B9A5998A}"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046"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6" r:id="rId13"/>
  </p:sldLayoutIdLst>
  <p:txStyles>
    <p:titleStyle>
      <a:lvl1pPr algn="l"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120000"/>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Font typeface="Tahoma" panose="020B0604030504040204" pitchFamily="34" charset="0"/>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Title Placeholder 1">
            <a:extLst>
              <a:ext uri="{FF2B5EF4-FFF2-40B4-BE49-F238E27FC236}">
                <a16:creationId xmlns:a16="http://schemas.microsoft.com/office/drawing/2014/main" id="{0371B9F9-2885-4507-9E2A-B6C88954BB2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43" name="Text Placeholder 2">
            <a:extLst>
              <a:ext uri="{FF2B5EF4-FFF2-40B4-BE49-F238E27FC236}">
                <a16:creationId xmlns:a16="http://schemas.microsoft.com/office/drawing/2014/main" id="{6715F268-77E5-44D3-AB2E-ABCCCDAAC0F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5A0AF73-9B7D-4042-A5E7-C74B68CC614F}"/>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05D14650-A1EE-4F11-8926-2F2E245D6B0F}" type="datetimeFigureOut">
              <a:rPr lang="en-US"/>
              <a:pPr>
                <a:defRPr/>
              </a:pPr>
              <a:t>3/2/2021</a:t>
            </a:fld>
            <a:endParaRPr lang="en-US"/>
          </a:p>
        </p:txBody>
      </p:sp>
      <p:sp>
        <p:nvSpPr>
          <p:cNvPr id="5" name="Footer Placeholder 4">
            <a:extLst>
              <a:ext uri="{FF2B5EF4-FFF2-40B4-BE49-F238E27FC236}">
                <a16:creationId xmlns:a16="http://schemas.microsoft.com/office/drawing/2014/main" id="{9297AB7D-5371-4D81-A9D7-7945C5D8521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A8BEBFFC-974F-4BFF-92B8-79AFB64B7C6C}"/>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90CDE8CC-EE0A-48B0-A71E-75A3A5F0F8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Title Placeholder 1">
            <a:extLst>
              <a:ext uri="{FF2B5EF4-FFF2-40B4-BE49-F238E27FC236}">
                <a16:creationId xmlns:a16="http://schemas.microsoft.com/office/drawing/2014/main" id="{010AF13B-61D8-442A-89E3-1B62C888C470}"/>
              </a:ext>
            </a:extLst>
          </p:cNvPr>
          <p:cNvSpPr>
            <a:spLocks noGrp="1"/>
          </p:cNvSpPr>
          <p:nvPr>
            <p:ph type="title"/>
          </p:nvPr>
        </p:nvSpPr>
        <p:spPr bwMode="auto">
          <a:xfrm>
            <a:off x="457200" y="150813"/>
            <a:ext cx="7440613" cy="563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97" tIns="45698" rIns="91397" bIns="45698" numCol="1" anchor="ctr" anchorCtr="0" compatLnSpc="1">
            <a:prstTxWarp prst="textNoShape">
              <a:avLst/>
            </a:prstTxWarp>
          </a:bodyPr>
          <a:lstStyle/>
          <a:p>
            <a:pPr lvl="0"/>
            <a:r>
              <a:rPr lang="en-US" altLang="en-US"/>
              <a:t>Click to edit Master title style</a:t>
            </a:r>
          </a:p>
        </p:txBody>
      </p:sp>
      <p:sp>
        <p:nvSpPr>
          <p:cNvPr id="11267" name="Text Placeholder 2">
            <a:extLst>
              <a:ext uri="{FF2B5EF4-FFF2-40B4-BE49-F238E27FC236}">
                <a16:creationId xmlns:a16="http://schemas.microsoft.com/office/drawing/2014/main" id="{3FA9B5AF-B25F-4BB4-8459-4F5523CC11E9}"/>
              </a:ext>
            </a:extLst>
          </p:cNvPr>
          <p:cNvSpPr>
            <a:spLocks noGrp="1"/>
          </p:cNvSpPr>
          <p:nvPr>
            <p:ph type="body" idx="1"/>
          </p:nvPr>
        </p:nvSpPr>
        <p:spPr bwMode="auto">
          <a:xfrm>
            <a:off x="457200" y="1016000"/>
            <a:ext cx="8229600" cy="5343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97" tIns="45698" rIns="91397" bIns="4569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6FC71E57-64C6-40F0-9508-D386A3E9258F}"/>
              </a:ext>
            </a:extLst>
          </p:cNvPr>
          <p:cNvSpPr>
            <a:spLocks noGrp="1"/>
          </p:cNvSpPr>
          <p:nvPr>
            <p:ph type="sldNum" sz="quarter" idx="4"/>
          </p:nvPr>
        </p:nvSpPr>
        <p:spPr>
          <a:xfrm>
            <a:off x="6553200" y="6518275"/>
            <a:ext cx="2133600" cy="234950"/>
          </a:xfrm>
          <a:prstGeom prst="rect">
            <a:avLst/>
          </a:prstGeom>
        </p:spPr>
        <p:txBody>
          <a:bodyPr vert="horz" wrap="square" lIns="91397" tIns="45698" rIns="91397" bIns="45698" numCol="1" anchor="ctr" anchorCtr="0" compatLnSpc="1">
            <a:prstTxWarp prst="textNoShape">
              <a:avLst/>
            </a:prstTxWarp>
          </a:bodyPr>
          <a:lstStyle>
            <a:lvl1pPr algn="r" defTabSz="455719" eaLnBrk="1" hangingPunct="1">
              <a:defRPr sz="900">
                <a:solidFill>
                  <a:srgbClr val="000000"/>
                </a:solidFill>
                <a:latin typeface="Helvetica Neue" charset="0"/>
                <a:ea typeface="MS PGothic" charset="0"/>
                <a:cs typeface="MS PGothic" charset="0"/>
              </a:defRPr>
            </a:lvl1pPr>
          </a:lstStyle>
          <a:p>
            <a:pPr>
              <a:defRPr/>
            </a:pPr>
            <a:fld id="{8E77F595-BBA9-4D31-B960-E78E05A53B28}" type="slidenum">
              <a:rPr lang="en-US"/>
              <a:pPr>
                <a:defRPr/>
              </a:pPr>
              <a:t>‹#›</a:t>
            </a:fld>
            <a:endParaRPr lang="en-US" dirty="0"/>
          </a:p>
        </p:txBody>
      </p:sp>
      <p:sp>
        <p:nvSpPr>
          <p:cNvPr id="5" name="Footer Placeholder 4">
            <a:extLst>
              <a:ext uri="{FF2B5EF4-FFF2-40B4-BE49-F238E27FC236}">
                <a16:creationId xmlns:a16="http://schemas.microsoft.com/office/drawing/2014/main" id="{BD8AEB2C-C570-4DE3-BFA0-FF3560584969}"/>
              </a:ext>
            </a:extLst>
          </p:cNvPr>
          <p:cNvSpPr>
            <a:spLocks noGrp="1"/>
          </p:cNvSpPr>
          <p:nvPr>
            <p:ph type="ftr" sz="quarter" idx="3"/>
          </p:nvPr>
        </p:nvSpPr>
        <p:spPr>
          <a:xfrm>
            <a:off x="3124200" y="6472238"/>
            <a:ext cx="2895600" cy="236537"/>
          </a:xfrm>
          <a:prstGeom prst="rect">
            <a:avLst/>
          </a:prstGeom>
        </p:spPr>
        <p:txBody>
          <a:bodyPr vert="horz" lIns="91397" tIns="45698" rIns="91397" bIns="45698" rtlCol="0" anchor="ctr"/>
          <a:lstStyle>
            <a:lvl1pPr algn="ctr" defTabSz="456986" eaLnBrk="1" fontAlgn="auto" hangingPunct="1">
              <a:spcBef>
                <a:spcPts val="0"/>
              </a:spcBef>
              <a:spcAft>
                <a:spcPts val="0"/>
              </a:spcAft>
              <a:defRPr sz="900" b="0" i="0">
                <a:solidFill>
                  <a:srgbClr val="000000"/>
                </a:solidFill>
                <a:latin typeface="Helvetica Neue"/>
                <a:ea typeface="+mn-ea"/>
                <a:cs typeface="Helvetica Neue"/>
              </a:defRPr>
            </a:lvl1pPr>
          </a:lstStyle>
          <a:p>
            <a:pPr>
              <a:defRPr/>
            </a:pPr>
            <a:r>
              <a:rPr lang="en-US"/>
              <a:t>Confidential and Proprietary</a:t>
            </a:r>
          </a:p>
        </p:txBody>
      </p:sp>
      <p:pic>
        <p:nvPicPr>
          <p:cNvPr id="11270" name="Picture 11" descr="PT logos_FINAL_Capital.eps">
            <a:extLst>
              <a:ext uri="{FF2B5EF4-FFF2-40B4-BE49-F238E27FC236}">
                <a16:creationId xmlns:a16="http://schemas.microsoft.com/office/drawing/2014/main" id="{2DF4C6EB-24EE-4FDC-A959-79B1D587EFB3}"/>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045450" y="150813"/>
            <a:ext cx="874713" cy="595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 id="2147484094" r:id="rId12"/>
    <p:sldLayoutId id="2147484095" r:id="rId13"/>
  </p:sldLayoutIdLst>
  <p:hf hdr="0" dt="0"/>
  <p:txStyles>
    <p:titleStyle>
      <a:lvl1pPr algn="l" defTabSz="454025" rtl="0" eaLnBrk="0" fontAlgn="base" hangingPunct="0">
        <a:spcBef>
          <a:spcPct val="0"/>
        </a:spcBef>
        <a:spcAft>
          <a:spcPct val="0"/>
        </a:spcAft>
        <a:defRPr sz="2900" kern="1200">
          <a:solidFill>
            <a:srgbClr val="000000"/>
          </a:solidFill>
          <a:latin typeface="Helvetica Neue"/>
          <a:ea typeface="ＭＳ Ｐゴシック" panose="020B0600070205080204" pitchFamily="34" charset="-128"/>
          <a:cs typeface="Helvetica Neue"/>
        </a:defRPr>
      </a:lvl1pPr>
      <a:lvl2pPr algn="l" defTabSz="454025" rtl="0" eaLnBrk="0" fontAlgn="base" hangingPunct="0">
        <a:spcBef>
          <a:spcPct val="0"/>
        </a:spcBef>
        <a:spcAft>
          <a:spcPct val="0"/>
        </a:spcAft>
        <a:defRPr sz="2900">
          <a:solidFill>
            <a:srgbClr val="000000"/>
          </a:solidFill>
          <a:latin typeface="Helvetica Neue" charset="0"/>
          <a:ea typeface="ＭＳ Ｐゴシック" panose="020B0600070205080204" pitchFamily="34" charset="-128"/>
          <a:cs typeface="Helvetica Neue" charset="0"/>
        </a:defRPr>
      </a:lvl2pPr>
      <a:lvl3pPr algn="l" defTabSz="454025" rtl="0" eaLnBrk="0" fontAlgn="base" hangingPunct="0">
        <a:spcBef>
          <a:spcPct val="0"/>
        </a:spcBef>
        <a:spcAft>
          <a:spcPct val="0"/>
        </a:spcAft>
        <a:defRPr sz="2900">
          <a:solidFill>
            <a:srgbClr val="000000"/>
          </a:solidFill>
          <a:latin typeface="Helvetica Neue" charset="0"/>
          <a:ea typeface="ＭＳ Ｐゴシック" panose="020B0600070205080204" pitchFamily="34" charset="-128"/>
          <a:cs typeface="Helvetica Neue" charset="0"/>
        </a:defRPr>
      </a:lvl3pPr>
      <a:lvl4pPr algn="l" defTabSz="454025" rtl="0" eaLnBrk="0" fontAlgn="base" hangingPunct="0">
        <a:spcBef>
          <a:spcPct val="0"/>
        </a:spcBef>
        <a:spcAft>
          <a:spcPct val="0"/>
        </a:spcAft>
        <a:defRPr sz="2900">
          <a:solidFill>
            <a:srgbClr val="000000"/>
          </a:solidFill>
          <a:latin typeface="Helvetica Neue" charset="0"/>
          <a:ea typeface="ＭＳ Ｐゴシック" panose="020B0600070205080204" pitchFamily="34" charset="-128"/>
          <a:cs typeface="Helvetica Neue" charset="0"/>
        </a:defRPr>
      </a:lvl4pPr>
      <a:lvl5pPr algn="l" defTabSz="454025" rtl="0" eaLnBrk="0" fontAlgn="base" hangingPunct="0">
        <a:spcBef>
          <a:spcPct val="0"/>
        </a:spcBef>
        <a:spcAft>
          <a:spcPct val="0"/>
        </a:spcAft>
        <a:defRPr sz="2900">
          <a:solidFill>
            <a:srgbClr val="000000"/>
          </a:solidFill>
          <a:latin typeface="Helvetica Neue" charset="0"/>
          <a:ea typeface="ＭＳ Ｐゴシック" panose="020B0600070205080204" pitchFamily="34" charset="-128"/>
          <a:cs typeface="Helvetica Neue" charset="0"/>
        </a:defRPr>
      </a:lvl5pPr>
      <a:lvl6pPr marL="410147" algn="l" defTabSz="455719" rtl="0" fontAlgn="base">
        <a:spcBef>
          <a:spcPct val="0"/>
        </a:spcBef>
        <a:spcAft>
          <a:spcPct val="0"/>
        </a:spcAft>
        <a:defRPr sz="2900">
          <a:solidFill>
            <a:srgbClr val="000000"/>
          </a:solidFill>
          <a:latin typeface="Helvetica Neue" charset="0"/>
          <a:ea typeface="ＭＳ Ｐゴシック" charset="0"/>
        </a:defRPr>
      </a:lvl6pPr>
      <a:lvl7pPr marL="820295" algn="l" defTabSz="455719" rtl="0" fontAlgn="base">
        <a:spcBef>
          <a:spcPct val="0"/>
        </a:spcBef>
        <a:spcAft>
          <a:spcPct val="0"/>
        </a:spcAft>
        <a:defRPr sz="2900">
          <a:solidFill>
            <a:srgbClr val="000000"/>
          </a:solidFill>
          <a:latin typeface="Helvetica Neue" charset="0"/>
          <a:ea typeface="ＭＳ Ｐゴシック" charset="0"/>
        </a:defRPr>
      </a:lvl7pPr>
      <a:lvl8pPr marL="1230442" algn="l" defTabSz="455719" rtl="0" fontAlgn="base">
        <a:spcBef>
          <a:spcPct val="0"/>
        </a:spcBef>
        <a:spcAft>
          <a:spcPct val="0"/>
        </a:spcAft>
        <a:defRPr sz="2900">
          <a:solidFill>
            <a:srgbClr val="000000"/>
          </a:solidFill>
          <a:latin typeface="Helvetica Neue" charset="0"/>
          <a:ea typeface="ＭＳ Ｐゴシック" charset="0"/>
        </a:defRPr>
      </a:lvl8pPr>
      <a:lvl9pPr marL="1640589" algn="l" defTabSz="455719" rtl="0" fontAlgn="base">
        <a:spcBef>
          <a:spcPct val="0"/>
        </a:spcBef>
        <a:spcAft>
          <a:spcPct val="0"/>
        </a:spcAft>
        <a:defRPr sz="2900">
          <a:solidFill>
            <a:srgbClr val="000000"/>
          </a:solidFill>
          <a:latin typeface="Helvetica Neue" charset="0"/>
          <a:ea typeface="ＭＳ Ｐゴシック" charset="0"/>
        </a:defRPr>
      </a:lvl9pPr>
    </p:titleStyle>
    <p:bodyStyle>
      <a:lvl1pPr marL="339725" indent="-339725" algn="l" defTabSz="454025" rtl="0" eaLnBrk="0" fontAlgn="base" hangingPunct="0">
        <a:spcBef>
          <a:spcPct val="20000"/>
        </a:spcBef>
        <a:spcAft>
          <a:spcPct val="0"/>
        </a:spcAft>
        <a:buFont typeface="Arial" panose="020B0604020202020204" pitchFamily="34" charset="0"/>
        <a:buChar char="•"/>
        <a:defRPr sz="2500" kern="1200">
          <a:solidFill>
            <a:srgbClr val="000000"/>
          </a:solidFill>
          <a:latin typeface="Helvetica Neue Light"/>
          <a:ea typeface="ＭＳ Ｐゴシック" panose="020B0600070205080204" pitchFamily="34" charset="-128"/>
          <a:cs typeface="Helvetica Neue Light"/>
        </a:defRPr>
      </a:lvl1pPr>
      <a:lvl2pPr marL="739775" indent="-282575" algn="l" defTabSz="454025" rtl="0" eaLnBrk="0" fontAlgn="base" hangingPunct="0">
        <a:spcBef>
          <a:spcPct val="20000"/>
        </a:spcBef>
        <a:spcAft>
          <a:spcPct val="0"/>
        </a:spcAft>
        <a:buFont typeface="Arial" panose="020B0604020202020204" pitchFamily="34" charset="0"/>
        <a:buChar char="–"/>
        <a:defRPr sz="2200" kern="1200">
          <a:solidFill>
            <a:srgbClr val="000000"/>
          </a:solidFill>
          <a:latin typeface="Helvetica Neue Light"/>
          <a:ea typeface="ＭＳ Ｐゴシック" panose="020B0600070205080204" pitchFamily="34" charset="-128"/>
          <a:cs typeface="Helvetica Neue Light"/>
        </a:defRPr>
      </a:lvl2pPr>
      <a:lvl3pPr marL="1139825" indent="-225425" algn="l" defTabSz="454025" rtl="0" eaLnBrk="0" fontAlgn="base" hangingPunct="0">
        <a:spcBef>
          <a:spcPct val="20000"/>
        </a:spcBef>
        <a:spcAft>
          <a:spcPct val="0"/>
        </a:spcAft>
        <a:buFont typeface="Arial" panose="020B0604020202020204" pitchFamily="34" charset="0"/>
        <a:buChar char="•"/>
        <a:defRPr kern="1200">
          <a:solidFill>
            <a:srgbClr val="000000"/>
          </a:solidFill>
          <a:latin typeface="Helvetica Neue Light"/>
          <a:ea typeface="ＭＳ Ｐゴシック" panose="020B0600070205080204" pitchFamily="34" charset="-128"/>
          <a:cs typeface="Helvetica Neue Light"/>
        </a:defRPr>
      </a:lvl3pPr>
      <a:lvl4pPr marL="1597025" indent="-225425" algn="l" defTabSz="454025" rtl="0" eaLnBrk="0" fontAlgn="base" hangingPunct="0">
        <a:spcBef>
          <a:spcPct val="20000"/>
        </a:spcBef>
        <a:spcAft>
          <a:spcPct val="0"/>
        </a:spcAft>
        <a:buFont typeface="Arial" panose="020B0604020202020204" pitchFamily="34" charset="0"/>
        <a:buChar char="–"/>
        <a:defRPr kern="1200">
          <a:solidFill>
            <a:srgbClr val="000000"/>
          </a:solidFill>
          <a:latin typeface="Helvetica Neue Light"/>
          <a:ea typeface="ＭＳ Ｐゴシック" panose="020B0600070205080204" pitchFamily="34" charset="-128"/>
          <a:cs typeface="Helvetica Neue Light"/>
        </a:defRPr>
      </a:lvl4pPr>
      <a:lvl5pPr marL="2054225" indent="-225425" algn="l" defTabSz="454025" rtl="0" eaLnBrk="0" fontAlgn="base" hangingPunct="0">
        <a:spcBef>
          <a:spcPct val="20000"/>
        </a:spcBef>
        <a:spcAft>
          <a:spcPct val="0"/>
        </a:spcAft>
        <a:buFont typeface="Arial" panose="020B0604020202020204" pitchFamily="34" charset="0"/>
        <a:buChar char="»"/>
        <a:defRPr kern="1200">
          <a:solidFill>
            <a:srgbClr val="000000"/>
          </a:solidFill>
          <a:latin typeface="Helvetica Neue Light"/>
          <a:ea typeface="ＭＳ Ｐゴシック" panose="020B0600070205080204" pitchFamily="34" charset="-128"/>
          <a:cs typeface="Helvetica Neue Light"/>
        </a:defRPr>
      </a:lvl5pPr>
      <a:lvl6pPr marL="2513424" indent="-228492" algn="l" defTabSz="456986" rtl="0" eaLnBrk="1" latinLnBrk="0" hangingPunct="1">
        <a:spcBef>
          <a:spcPct val="20000"/>
        </a:spcBef>
        <a:buFont typeface="Arial"/>
        <a:buChar char="•"/>
        <a:defRPr sz="2000" kern="1200">
          <a:solidFill>
            <a:schemeClr val="tx1"/>
          </a:solidFill>
          <a:latin typeface="+mn-lt"/>
          <a:ea typeface="+mn-ea"/>
          <a:cs typeface="+mn-cs"/>
        </a:defRPr>
      </a:lvl6pPr>
      <a:lvl7pPr marL="2970411" indent="-228492" algn="l" defTabSz="456986" rtl="0" eaLnBrk="1" latinLnBrk="0" hangingPunct="1">
        <a:spcBef>
          <a:spcPct val="20000"/>
        </a:spcBef>
        <a:buFont typeface="Arial"/>
        <a:buChar char="•"/>
        <a:defRPr sz="2000" kern="1200">
          <a:solidFill>
            <a:schemeClr val="tx1"/>
          </a:solidFill>
          <a:latin typeface="+mn-lt"/>
          <a:ea typeface="+mn-ea"/>
          <a:cs typeface="+mn-cs"/>
        </a:defRPr>
      </a:lvl7pPr>
      <a:lvl8pPr marL="3427396" indent="-228492" algn="l" defTabSz="456986" rtl="0" eaLnBrk="1" latinLnBrk="0" hangingPunct="1">
        <a:spcBef>
          <a:spcPct val="20000"/>
        </a:spcBef>
        <a:buFont typeface="Arial"/>
        <a:buChar char="•"/>
        <a:defRPr sz="2000" kern="1200">
          <a:solidFill>
            <a:schemeClr val="tx1"/>
          </a:solidFill>
          <a:latin typeface="+mn-lt"/>
          <a:ea typeface="+mn-ea"/>
          <a:cs typeface="+mn-cs"/>
        </a:defRPr>
      </a:lvl8pPr>
      <a:lvl9pPr marL="3884382" indent="-228492" algn="l" defTabSz="45698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86" rtl="0" eaLnBrk="1" latinLnBrk="0" hangingPunct="1">
        <a:defRPr sz="1800" kern="1200">
          <a:solidFill>
            <a:schemeClr val="tx1"/>
          </a:solidFill>
          <a:latin typeface="+mn-lt"/>
          <a:ea typeface="+mn-ea"/>
          <a:cs typeface="+mn-cs"/>
        </a:defRPr>
      </a:lvl1pPr>
      <a:lvl2pPr marL="456986" algn="l" defTabSz="456986" rtl="0" eaLnBrk="1" latinLnBrk="0" hangingPunct="1">
        <a:defRPr sz="1800" kern="1200">
          <a:solidFill>
            <a:schemeClr val="tx1"/>
          </a:solidFill>
          <a:latin typeface="+mn-lt"/>
          <a:ea typeface="+mn-ea"/>
          <a:cs typeface="+mn-cs"/>
        </a:defRPr>
      </a:lvl2pPr>
      <a:lvl3pPr marL="913972" algn="l" defTabSz="456986" rtl="0" eaLnBrk="1" latinLnBrk="0" hangingPunct="1">
        <a:defRPr sz="1800" kern="1200">
          <a:solidFill>
            <a:schemeClr val="tx1"/>
          </a:solidFill>
          <a:latin typeface="+mn-lt"/>
          <a:ea typeface="+mn-ea"/>
          <a:cs typeface="+mn-cs"/>
        </a:defRPr>
      </a:lvl3pPr>
      <a:lvl4pPr marL="1370959" algn="l" defTabSz="456986" rtl="0" eaLnBrk="1" latinLnBrk="0" hangingPunct="1">
        <a:defRPr sz="1800" kern="1200">
          <a:solidFill>
            <a:schemeClr val="tx1"/>
          </a:solidFill>
          <a:latin typeface="+mn-lt"/>
          <a:ea typeface="+mn-ea"/>
          <a:cs typeface="+mn-cs"/>
        </a:defRPr>
      </a:lvl4pPr>
      <a:lvl5pPr marL="1827945" algn="l" defTabSz="456986" rtl="0" eaLnBrk="1" latinLnBrk="0" hangingPunct="1">
        <a:defRPr sz="1800" kern="1200">
          <a:solidFill>
            <a:schemeClr val="tx1"/>
          </a:solidFill>
          <a:latin typeface="+mn-lt"/>
          <a:ea typeface="+mn-ea"/>
          <a:cs typeface="+mn-cs"/>
        </a:defRPr>
      </a:lvl5pPr>
      <a:lvl6pPr marL="2284932" algn="l" defTabSz="456986" rtl="0" eaLnBrk="1" latinLnBrk="0" hangingPunct="1">
        <a:defRPr sz="1800" kern="1200">
          <a:solidFill>
            <a:schemeClr val="tx1"/>
          </a:solidFill>
          <a:latin typeface="+mn-lt"/>
          <a:ea typeface="+mn-ea"/>
          <a:cs typeface="+mn-cs"/>
        </a:defRPr>
      </a:lvl6pPr>
      <a:lvl7pPr marL="2741916" algn="l" defTabSz="456986" rtl="0" eaLnBrk="1" latinLnBrk="0" hangingPunct="1">
        <a:defRPr sz="1800" kern="1200">
          <a:solidFill>
            <a:schemeClr val="tx1"/>
          </a:solidFill>
          <a:latin typeface="+mn-lt"/>
          <a:ea typeface="+mn-ea"/>
          <a:cs typeface="+mn-cs"/>
        </a:defRPr>
      </a:lvl7pPr>
      <a:lvl8pPr marL="3198904" algn="l" defTabSz="456986" rtl="0" eaLnBrk="1" latinLnBrk="0" hangingPunct="1">
        <a:defRPr sz="1800" kern="1200">
          <a:solidFill>
            <a:schemeClr val="tx1"/>
          </a:solidFill>
          <a:latin typeface="+mn-lt"/>
          <a:ea typeface="+mn-ea"/>
          <a:cs typeface="+mn-cs"/>
        </a:defRPr>
      </a:lvl8pPr>
      <a:lvl9pPr marL="3655888" algn="l" defTabSz="456986"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Line 7">
            <a:extLst>
              <a:ext uri="{FF2B5EF4-FFF2-40B4-BE49-F238E27FC236}">
                <a16:creationId xmlns:a16="http://schemas.microsoft.com/office/drawing/2014/main" id="{F68CAD0A-F3A3-4E80-88D5-03EB986E88CE}"/>
              </a:ext>
            </a:extLst>
          </p:cNvPr>
          <p:cNvSpPr>
            <a:spLocks noChangeShapeType="1"/>
          </p:cNvSpPr>
          <p:nvPr userDrawn="1"/>
        </p:nvSpPr>
        <p:spPr bwMode="auto">
          <a:xfrm>
            <a:off x="1588" y="646113"/>
            <a:ext cx="9142412" cy="0"/>
          </a:xfrm>
          <a:prstGeom prst="line">
            <a:avLst/>
          </a:prstGeom>
          <a:noFill/>
          <a:ln w="25400">
            <a:solidFill>
              <a:srgbClr val="51ACE3"/>
            </a:solidFill>
            <a:round/>
            <a:headEnd/>
            <a:tailEnd/>
          </a:ln>
          <a:extLst>
            <a:ext uri="{909E8E84-426E-40dd-AFC4-6F175D3DCCD1}">
              <a14:hiddenFill xmlns:a14="http://schemas.microsoft.com/office/drawing/2010/main" xmlns="">
                <a:noFill/>
              </a14:hiddenFill>
            </a:ext>
          </a:extLst>
        </p:spPr>
        <p:txBody>
          <a:bodyPr wrap="none" lIns="113477" tIns="56738" rIns="113477" bIns="56738" anchor="ctr"/>
          <a:lstStyle/>
          <a:p>
            <a:endParaRPr lang="en-US"/>
          </a:p>
        </p:txBody>
      </p:sp>
      <p:pic>
        <p:nvPicPr>
          <p:cNvPr id="12291" name="Picture 15" descr="PT logos_FINAL_Capital.eps">
            <a:extLst>
              <a:ext uri="{FF2B5EF4-FFF2-40B4-BE49-F238E27FC236}">
                <a16:creationId xmlns:a16="http://schemas.microsoft.com/office/drawing/2014/main" id="{14CBD24B-0023-4551-96CF-578FC67D66F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78813" y="6392863"/>
            <a:ext cx="63500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2" name="Line 7">
            <a:extLst>
              <a:ext uri="{FF2B5EF4-FFF2-40B4-BE49-F238E27FC236}">
                <a16:creationId xmlns:a16="http://schemas.microsoft.com/office/drawing/2014/main" id="{DB72C672-4155-4D38-9649-E0DBDD017809}"/>
              </a:ext>
            </a:extLst>
          </p:cNvPr>
          <p:cNvSpPr>
            <a:spLocks noChangeShapeType="1"/>
          </p:cNvSpPr>
          <p:nvPr userDrawn="1"/>
        </p:nvSpPr>
        <p:spPr bwMode="auto">
          <a:xfrm>
            <a:off x="3175" y="6373813"/>
            <a:ext cx="9140825" cy="0"/>
          </a:xfrm>
          <a:prstGeom prst="line">
            <a:avLst/>
          </a:prstGeom>
          <a:noFill/>
          <a:ln w="25400">
            <a:solidFill>
              <a:srgbClr val="51ACE3"/>
            </a:solidFill>
            <a:round/>
            <a:headEnd/>
            <a:tailEnd/>
          </a:ln>
          <a:extLst>
            <a:ext uri="{909E8E84-426E-40dd-AFC4-6F175D3DCCD1}">
              <a14:hiddenFill xmlns:a14="http://schemas.microsoft.com/office/drawing/2010/main" xmlns="">
                <a:noFill/>
              </a14:hiddenFill>
            </a:ext>
          </a:extLst>
        </p:spPr>
        <p:txBody>
          <a:bodyPr wrap="none" lIns="113477" tIns="56738" rIns="113477" bIns="56738" anchor="ctr"/>
          <a:lstStyle/>
          <a:p>
            <a:endParaRPr lang="en-US"/>
          </a:p>
        </p:txBody>
      </p:sp>
      <p:sp>
        <p:nvSpPr>
          <p:cNvPr id="2" name="Slide Number Placeholder 1">
            <a:extLst>
              <a:ext uri="{FF2B5EF4-FFF2-40B4-BE49-F238E27FC236}">
                <a16:creationId xmlns:a16="http://schemas.microsoft.com/office/drawing/2014/main" id="{EC688F54-87E3-4E47-83B3-F21EC87C0B4E}"/>
              </a:ext>
            </a:extLst>
          </p:cNvPr>
          <p:cNvSpPr>
            <a:spLocks noGrp="1"/>
          </p:cNvSpPr>
          <p:nvPr>
            <p:ph type="sldNum" sz="quarter" idx="4"/>
          </p:nvPr>
        </p:nvSpPr>
        <p:spPr>
          <a:xfrm>
            <a:off x="3505200" y="6529388"/>
            <a:ext cx="2133600" cy="365125"/>
          </a:xfrm>
          <a:prstGeom prst="rect">
            <a:avLst/>
          </a:prstGeom>
        </p:spPr>
        <p:txBody>
          <a:bodyPr vert="horz" lIns="91440" tIns="45720" rIns="91440" bIns="45720" rtlCol="0" anchor="ctr"/>
          <a:lstStyle>
            <a:lvl1pPr algn="ctr">
              <a:defRPr sz="900" smtClean="0">
                <a:solidFill>
                  <a:schemeClr val="tx1">
                    <a:tint val="75000"/>
                  </a:schemeClr>
                </a:solidFill>
              </a:defRPr>
            </a:lvl1pPr>
          </a:lstStyle>
          <a:p>
            <a:pPr>
              <a:defRPr/>
            </a:pPr>
            <a:fld id="{1F13A5D4-CE79-4B2C-A557-C352B27BE0B7}" type="slidenum">
              <a:rPr lang="en-US"/>
              <a:pPr>
                <a:defRPr/>
              </a:pPr>
              <a:t>‹#›</a:t>
            </a:fld>
            <a:endParaRPr lang="en-US"/>
          </a:p>
        </p:txBody>
      </p:sp>
      <p:sp>
        <p:nvSpPr>
          <p:cNvPr id="3" name="Footer Placeholder 2">
            <a:extLst>
              <a:ext uri="{FF2B5EF4-FFF2-40B4-BE49-F238E27FC236}">
                <a16:creationId xmlns:a16="http://schemas.microsoft.com/office/drawing/2014/main" id="{16560C6D-9317-4312-B15E-5B6C8442E4C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r>
              <a:rPr lang="en-US"/>
              <a:t>Confidential</a:t>
            </a:r>
            <a:endParaRPr lang="en-US" dirty="0"/>
          </a:p>
        </p:txBody>
      </p:sp>
    </p:spTree>
  </p:cSld>
  <p:clrMap bg1="lt1" tx1="dk1" bg2="lt2" tx2="dk2" accent1="accent1" accent2="accent2" accent3="accent3" accent4="accent4" accent5="accent5" accent6="accent6" hlink="hlink" folHlink="folHlink"/>
  <p:sldLayoutIdLst>
    <p:sldLayoutId id="2147484012" r:id="rId1"/>
    <p:sldLayoutId id="2147484096" r:id="rId2"/>
  </p:sldLayoutIdLst>
  <p:hf hdr="0" dt="0"/>
  <p:txStyles>
    <p:titleStyle>
      <a:lvl1pPr algn="ctr" defTabSz="455613" rtl="0" fontAlgn="base">
        <a:spcBef>
          <a:spcPct val="0"/>
        </a:spcBef>
        <a:spcAft>
          <a:spcPct val="0"/>
        </a:spcAft>
        <a:defRPr sz="4400" kern="1200">
          <a:solidFill>
            <a:schemeClr val="tx1"/>
          </a:solidFill>
          <a:latin typeface="+mj-lt"/>
          <a:ea typeface="+mj-ea"/>
          <a:cs typeface="+mj-cs"/>
        </a:defRPr>
      </a:lvl1pPr>
      <a:lvl2pPr algn="ctr" defTabSz="455613" rtl="0" fontAlgn="base">
        <a:spcBef>
          <a:spcPct val="0"/>
        </a:spcBef>
        <a:spcAft>
          <a:spcPct val="0"/>
        </a:spcAft>
        <a:defRPr sz="4400">
          <a:solidFill>
            <a:schemeClr val="tx1"/>
          </a:solidFill>
          <a:latin typeface="Calibri" panose="020F0502020204030204" pitchFamily="34" charset="0"/>
        </a:defRPr>
      </a:lvl2pPr>
      <a:lvl3pPr algn="ctr" defTabSz="455613" rtl="0" fontAlgn="base">
        <a:spcBef>
          <a:spcPct val="0"/>
        </a:spcBef>
        <a:spcAft>
          <a:spcPct val="0"/>
        </a:spcAft>
        <a:defRPr sz="4400">
          <a:solidFill>
            <a:schemeClr val="tx1"/>
          </a:solidFill>
          <a:latin typeface="Calibri" panose="020F0502020204030204" pitchFamily="34" charset="0"/>
        </a:defRPr>
      </a:lvl3pPr>
      <a:lvl4pPr algn="ctr" defTabSz="455613" rtl="0" fontAlgn="base">
        <a:spcBef>
          <a:spcPct val="0"/>
        </a:spcBef>
        <a:spcAft>
          <a:spcPct val="0"/>
        </a:spcAft>
        <a:defRPr sz="4400">
          <a:solidFill>
            <a:schemeClr val="tx1"/>
          </a:solidFill>
          <a:latin typeface="Calibri" panose="020F0502020204030204" pitchFamily="34" charset="0"/>
        </a:defRPr>
      </a:lvl4pPr>
      <a:lvl5pPr algn="ctr" defTabSz="455613" rtl="0" fontAlgn="base">
        <a:spcBef>
          <a:spcPct val="0"/>
        </a:spcBef>
        <a:spcAft>
          <a:spcPct val="0"/>
        </a:spcAft>
        <a:defRPr sz="4400">
          <a:solidFill>
            <a:schemeClr val="tx1"/>
          </a:solidFill>
          <a:latin typeface="Calibri" panose="020F0502020204030204" pitchFamily="34" charset="0"/>
        </a:defRPr>
      </a:lvl5pPr>
      <a:lvl6pPr marL="457200" algn="ctr" defTabSz="455613" rtl="0" fontAlgn="base">
        <a:spcBef>
          <a:spcPct val="0"/>
        </a:spcBef>
        <a:spcAft>
          <a:spcPct val="0"/>
        </a:spcAft>
        <a:defRPr sz="4400">
          <a:solidFill>
            <a:schemeClr val="tx1"/>
          </a:solidFill>
          <a:latin typeface="Calibri" panose="020F0502020204030204" pitchFamily="34" charset="0"/>
        </a:defRPr>
      </a:lvl6pPr>
      <a:lvl7pPr marL="914400" algn="ctr" defTabSz="455613" rtl="0" fontAlgn="base">
        <a:spcBef>
          <a:spcPct val="0"/>
        </a:spcBef>
        <a:spcAft>
          <a:spcPct val="0"/>
        </a:spcAft>
        <a:defRPr sz="4400">
          <a:solidFill>
            <a:schemeClr val="tx1"/>
          </a:solidFill>
          <a:latin typeface="Calibri" panose="020F0502020204030204" pitchFamily="34" charset="0"/>
        </a:defRPr>
      </a:lvl7pPr>
      <a:lvl8pPr marL="1371600" algn="ctr" defTabSz="455613" rtl="0" fontAlgn="base">
        <a:spcBef>
          <a:spcPct val="0"/>
        </a:spcBef>
        <a:spcAft>
          <a:spcPct val="0"/>
        </a:spcAft>
        <a:defRPr sz="4400">
          <a:solidFill>
            <a:schemeClr val="tx1"/>
          </a:solidFill>
          <a:latin typeface="Calibri" panose="020F0502020204030204" pitchFamily="34" charset="0"/>
        </a:defRPr>
      </a:lvl8pPr>
      <a:lvl9pPr marL="1828800" algn="ctr" defTabSz="455613" rtl="0" fontAlgn="base">
        <a:spcBef>
          <a:spcPct val="0"/>
        </a:spcBef>
        <a:spcAft>
          <a:spcPct val="0"/>
        </a:spcAft>
        <a:defRPr sz="4400">
          <a:solidFill>
            <a:schemeClr val="tx1"/>
          </a:solidFill>
          <a:latin typeface="Calibri" panose="020F0502020204030204" pitchFamily="34" charset="0"/>
        </a:defRPr>
      </a:lvl9pPr>
    </p:titleStyle>
    <p:bodyStyle>
      <a:lvl1pPr marL="341313" indent="-341313" algn="l" defTabSz="455613"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defTabSz="455613"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defTabSz="455613"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7013" algn="l" defTabSz="455613"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defTabSz="455613"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80000"/>
                <a:satMod val="300000"/>
              </a:schemeClr>
            </a:gs>
            <a:gs pos="100000">
              <a:schemeClr val="bg2">
                <a:shade val="30000"/>
                <a:satMod val="200000"/>
              </a:schemeClr>
            </a:gs>
          </a:gsLst>
          <a:lin ang="2700000" scaled="1"/>
          <a:tileRect/>
        </a:gradFill>
        <a:effectLst/>
      </p:bgPr>
    </p:bg>
    <p:spTree>
      <p:nvGrpSpPr>
        <p:cNvPr id="1" name=""/>
        <p:cNvGrpSpPr/>
        <p:nvPr/>
      </p:nvGrpSpPr>
      <p:grpSpPr>
        <a:xfrm>
          <a:off x="0" y="0"/>
          <a:ext cx="0" cy="0"/>
          <a:chOff x="0" y="0"/>
          <a:chExt cx="0" cy="0"/>
        </a:xfrm>
      </p:grpSpPr>
      <p:sp>
        <p:nvSpPr>
          <p:cNvPr id="13314" name="Title Placeholder 1">
            <a:extLst>
              <a:ext uri="{FF2B5EF4-FFF2-40B4-BE49-F238E27FC236}">
                <a16:creationId xmlns:a16="http://schemas.microsoft.com/office/drawing/2014/main" id="{3009E79F-2BC8-40EC-9473-DEE682775FC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Text Placeholder 2">
            <a:extLst>
              <a:ext uri="{FF2B5EF4-FFF2-40B4-BE49-F238E27FC236}">
                <a16:creationId xmlns:a16="http://schemas.microsoft.com/office/drawing/2014/main" id="{46482689-1A05-46F6-9471-FC13B9392AC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628DE40-6F9B-409D-985F-924ABEC6478E}"/>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EFB1FB5A-4279-4076-BD8A-648444BFBBA2}" type="datetime1">
              <a:rPr lang="en-US"/>
              <a:pPr>
                <a:defRPr/>
              </a:pPr>
              <a:t>3/2/2021</a:t>
            </a:fld>
            <a:endParaRPr lang="en-US"/>
          </a:p>
        </p:txBody>
      </p:sp>
      <p:sp>
        <p:nvSpPr>
          <p:cNvPr id="5" name="Footer Placeholder 4">
            <a:extLst>
              <a:ext uri="{FF2B5EF4-FFF2-40B4-BE49-F238E27FC236}">
                <a16:creationId xmlns:a16="http://schemas.microsoft.com/office/drawing/2014/main" id="{86862A25-9007-42B4-A87D-13170554E09A}"/>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2B5B0A2B-7864-4762-9202-E6530A55E52F}"/>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30C272F8-BFDD-4B2A-B608-2FBF7F2BD41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transition spd="med">
    <p:fade/>
  </p:transition>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8" name="Title Placeholder 1">
            <a:extLst>
              <a:ext uri="{FF2B5EF4-FFF2-40B4-BE49-F238E27FC236}">
                <a16:creationId xmlns:a16="http://schemas.microsoft.com/office/drawing/2014/main" id="{B1962003-21E8-4EDC-8986-6F2F3850B14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4339" name="Text Placeholder 2">
            <a:extLst>
              <a:ext uri="{FF2B5EF4-FFF2-40B4-BE49-F238E27FC236}">
                <a16:creationId xmlns:a16="http://schemas.microsoft.com/office/drawing/2014/main" id="{31498264-02A9-41C7-8CBC-EE413CF8C0F6}"/>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492F215D-4ED4-4748-9DE9-9E5E445767C6}"/>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0A869186-4923-B641-A9AF-B63B2DA06FC7}" type="datetimeFigureOut">
              <a:rPr lang="en-US"/>
              <a:pPr>
                <a:defRPr/>
              </a:pPr>
              <a:t>3/2/2021</a:t>
            </a:fld>
            <a:endParaRPr lang="en-GB"/>
          </a:p>
        </p:txBody>
      </p:sp>
      <p:sp>
        <p:nvSpPr>
          <p:cNvPr id="5" name="Footer Placeholder 4">
            <a:extLst>
              <a:ext uri="{FF2B5EF4-FFF2-40B4-BE49-F238E27FC236}">
                <a16:creationId xmlns:a16="http://schemas.microsoft.com/office/drawing/2014/main" id="{A6D23BBE-A281-43B1-884D-D8862B89D07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
        <p:nvSpPr>
          <p:cNvPr id="6" name="Slide Number Placeholder 5">
            <a:extLst>
              <a:ext uri="{FF2B5EF4-FFF2-40B4-BE49-F238E27FC236}">
                <a16:creationId xmlns:a16="http://schemas.microsoft.com/office/drawing/2014/main" id="{F3489636-A843-4CD3-9992-8F691B00DED2}"/>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8FD1021B-37C2-4D4A-AABC-DBAD8EEAADD2}"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 id="2147484097" r:id="rId12"/>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anose="020F0502020204030204" pitchFamily="34" charset="0"/>
        </a:defRPr>
      </a:lvl2pPr>
      <a:lvl3pPr algn="ctr" defTabSz="457200" rtl="0" fontAlgn="base">
        <a:spcBef>
          <a:spcPct val="0"/>
        </a:spcBef>
        <a:spcAft>
          <a:spcPct val="0"/>
        </a:spcAft>
        <a:defRPr sz="4400">
          <a:solidFill>
            <a:schemeClr val="tx1"/>
          </a:solidFill>
          <a:latin typeface="Calibri" panose="020F0502020204030204" pitchFamily="34" charset="0"/>
        </a:defRPr>
      </a:lvl3pPr>
      <a:lvl4pPr algn="ctr" defTabSz="457200" rtl="0" fontAlgn="base">
        <a:spcBef>
          <a:spcPct val="0"/>
        </a:spcBef>
        <a:spcAft>
          <a:spcPct val="0"/>
        </a:spcAft>
        <a:defRPr sz="4400">
          <a:solidFill>
            <a:schemeClr val="tx1"/>
          </a:solidFill>
          <a:latin typeface="Calibri" panose="020F0502020204030204" pitchFamily="34" charset="0"/>
        </a:defRPr>
      </a:lvl4pPr>
      <a:lvl5pPr algn="ctr" defTabSz="457200" rtl="0" fontAlgn="base">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362" name="Title Placeholder 1">
            <a:extLst>
              <a:ext uri="{FF2B5EF4-FFF2-40B4-BE49-F238E27FC236}">
                <a16:creationId xmlns:a16="http://schemas.microsoft.com/office/drawing/2014/main" id="{5B128483-D5CF-4CD5-B355-757C4B4A9366}"/>
              </a:ext>
            </a:extLst>
          </p:cNvPr>
          <p:cNvSpPr>
            <a:spLocks noGrp="1" noChangeArrowheads="1"/>
          </p:cNvSpPr>
          <p:nvPr>
            <p:ph type="title"/>
          </p:nvPr>
        </p:nvSpPr>
        <p:spPr bwMode="auto">
          <a:xfrm>
            <a:off x="228600" y="219075"/>
            <a:ext cx="8686800" cy="54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9" tIns="45714" rIns="91429" bIns="45714" numCol="1" anchor="b" anchorCtr="0" compatLnSpc="1">
            <a:prstTxWarp prst="textNoShape">
              <a:avLst/>
            </a:prstTxWarp>
          </a:bodyPr>
          <a:lstStyle/>
          <a:p>
            <a:pPr lvl="0"/>
            <a:r>
              <a:rPr lang="en-US" altLang="en-US"/>
              <a:t>Click to edit Master title style</a:t>
            </a:r>
          </a:p>
        </p:txBody>
      </p:sp>
      <p:sp>
        <p:nvSpPr>
          <p:cNvPr id="15363" name="Text Placeholder 2">
            <a:extLst>
              <a:ext uri="{FF2B5EF4-FFF2-40B4-BE49-F238E27FC236}">
                <a16:creationId xmlns:a16="http://schemas.microsoft.com/office/drawing/2014/main" id="{709CBC00-8F56-4753-9D3E-35F4F05BFADA}"/>
              </a:ext>
            </a:extLst>
          </p:cNvPr>
          <p:cNvSpPr>
            <a:spLocks noGrp="1" noChangeArrowheads="1"/>
          </p:cNvSpPr>
          <p:nvPr>
            <p:ph type="body" idx="1"/>
          </p:nvPr>
        </p:nvSpPr>
        <p:spPr bwMode="auto">
          <a:xfrm>
            <a:off x="228600" y="860425"/>
            <a:ext cx="8686800" cy="5287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Lst>
  <p:hf hdr="0" dt="0"/>
  <p:txStyles>
    <p:titleStyle>
      <a:lvl1pPr algn="l" defTabSz="912813" rtl="0" fontAlgn="base">
        <a:spcBef>
          <a:spcPct val="0"/>
        </a:spcBef>
        <a:spcAft>
          <a:spcPct val="0"/>
        </a:spcAft>
        <a:defRPr sz="2000" kern="1200">
          <a:solidFill>
            <a:srgbClr val="376092"/>
          </a:solidFill>
          <a:latin typeface="+mj-lt"/>
          <a:ea typeface="+mj-ea"/>
          <a:cs typeface="+mj-cs"/>
        </a:defRPr>
      </a:lvl1pPr>
      <a:lvl2pPr algn="l" defTabSz="912813" rtl="0" fontAlgn="base">
        <a:spcBef>
          <a:spcPct val="0"/>
        </a:spcBef>
        <a:spcAft>
          <a:spcPct val="0"/>
        </a:spcAft>
        <a:defRPr sz="2000">
          <a:solidFill>
            <a:srgbClr val="376092"/>
          </a:solidFill>
          <a:latin typeface="Segoe UI Semibold" panose="020B0702040204020203" pitchFamily="34" charset="0"/>
        </a:defRPr>
      </a:lvl2pPr>
      <a:lvl3pPr algn="l" defTabSz="912813" rtl="0" fontAlgn="base">
        <a:spcBef>
          <a:spcPct val="0"/>
        </a:spcBef>
        <a:spcAft>
          <a:spcPct val="0"/>
        </a:spcAft>
        <a:defRPr sz="2000">
          <a:solidFill>
            <a:srgbClr val="376092"/>
          </a:solidFill>
          <a:latin typeface="Segoe UI Semibold" panose="020B0702040204020203" pitchFamily="34" charset="0"/>
        </a:defRPr>
      </a:lvl3pPr>
      <a:lvl4pPr algn="l" defTabSz="912813" rtl="0" fontAlgn="base">
        <a:spcBef>
          <a:spcPct val="0"/>
        </a:spcBef>
        <a:spcAft>
          <a:spcPct val="0"/>
        </a:spcAft>
        <a:defRPr sz="2000">
          <a:solidFill>
            <a:srgbClr val="376092"/>
          </a:solidFill>
          <a:latin typeface="Segoe UI Semibold" panose="020B0702040204020203" pitchFamily="34" charset="0"/>
        </a:defRPr>
      </a:lvl4pPr>
      <a:lvl5pPr algn="l" defTabSz="912813" rtl="0" fontAlgn="base">
        <a:spcBef>
          <a:spcPct val="0"/>
        </a:spcBef>
        <a:spcAft>
          <a:spcPct val="0"/>
        </a:spcAft>
        <a:defRPr sz="2000">
          <a:solidFill>
            <a:srgbClr val="376092"/>
          </a:solidFill>
          <a:latin typeface="Segoe UI Semibold" panose="020B0702040204020203" pitchFamily="34" charset="0"/>
        </a:defRPr>
      </a:lvl5pPr>
      <a:lvl6pPr marL="457200" algn="l" defTabSz="912813" rtl="0" fontAlgn="base">
        <a:spcBef>
          <a:spcPct val="0"/>
        </a:spcBef>
        <a:spcAft>
          <a:spcPct val="0"/>
        </a:spcAft>
        <a:defRPr sz="2000">
          <a:solidFill>
            <a:srgbClr val="376092"/>
          </a:solidFill>
          <a:latin typeface="Segoe UI Semibold" panose="020B0702040204020203" pitchFamily="34" charset="0"/>
        </a:defRPr>
      </a:lvl6pPr>
      <a:lvl7pPr marL="914400" algn="l" defTabSz="912813" rtl="0" fontAlgn="base">
        <a:spcBef>
          <a:spcPct val="0"/>
        </a:spcBef>
        <a:spcAft>
          <a:spcPct val="0"/>
        </a:spcAft>
        <a:defRPr sz="2000">
          <a:solidFill>
            <a:srgbClr val="376092"/>
          </a:solidFill>
          <a:latin typeface="Segoe UI Semibold" panose="020B0702040204020203" pitchFamily="34" charset="0"/>
        </a:defRPr>
      </a:lvl7pPr>
      <a:lvl8pPr marL="1371600" algn="l" defTabSz="912813" rtl="0" fontAlgn="base">
        <a:spcBef>
          <a:spcPct val="0"/>
        </a:spcBef>
        <a:spcAft>
          <a:spcPct val="0"/>
        </a:spcAft>
        <a:defRPr sz="2000">
          <a:solidFill>
            <a:srgbClr val="376092"/>
          </a:solidFill>
          <a:latin typeface="Segoe UI Semibold" panose="020B0702040204020203" pitchFamily="34" charset="0"/>
        </a:defRPr>
      </a:lvl8pPr>
      <a:lvl9pPr marL="1828800" algn="l" defTabSz="912813" rtl="0" fontAlgn="base">
        <a:spcBef>
          <a:spcPct val="0"/>
        </a:spcBef>
        <a:spcAft>
          <a:spcPct val="0"/>
        </a:spcAft>
        <a:defRPr sz="2000">
          <a:solidFill>
            <a:srgbClr val="376092"/>
          </a:solidFill>
          <a:latin typeface="Segoe UI Semibold" panose="020B0702040204020203" pitchFamily="34" charset="0"/>
        </a:defRPr>
      </a:lvl9pPr>
    </p:titleStyle>
    <p:bodyStyle>
      <a:lvl1pPr marL="341313" indent="-341313" algn="l" defTabSz="912813" rtl="0" fontAlgn="base">
        <a:spcBef>
          <a:spcPct val="20000"/>
        </a:spcBef>
        <a:spcAft>
          <a:spcPct val="0"/>
        </a:spcAft>
        <a:buFont typeface="Arial" panose="020B0604020202020204" pitchFamily="34" charset="0"/>
        <a:buChar char="•"/>
        <a:defRPr sz="1600" kern="1200">
          <a:solidFill>
            <a:schemeClr val="tx1"/>
          </a:solidFill>
          <a:latin typeface="+mn-lt"/>
          <a:ea typeface="+mn-ea"/>
          <a:cs typeface="+mn-cs"/>
        </a:defRPr>
      </a:lvl1pPr>
      <a:lvl2pPr marL="741363" indent="-284163" algn="l" defTabSz="912813" rtl="0" fontAlgn="base">
        <a:spcBef>
          <a:spcPct val="20000"/>
        </a:spcBef>
        <a:spcAft>
          <a:spcPct val="0"/>
        </a:spcAft>
        <a:buFont typeface="Arial" panose="020B0604020202020204" pitchFamily="34" charset="0"/>
        <a:buChar char="–"/>
        <a:defRPr sz="1400" kern="1200">
          <a:solidFill>
            <a:schemeClr val="tx1"/>
          </a:solidFill>
          <a:latin typeface="+mn-lt"/>
          <a:ea typeface="+mn-ea"/>
          <a:cs typeface="+mn-cs"/>
        </a:defRPr>
      </a:lvl2pPr>
      <a:lvl3pPr marL="1141413" indent="-227013" algn="l" defTabSz="912813" rtl="0" fontAlgn="base">
        <a:spcBef>
          <a:spcPct val="20000"/>
        </a:spcBef>
        <a:spcAft>
          <a:spcPct val="0"/>
        </a:spcAft>
        <a:buFont typeface="Arial" panose="020B0604020202020204" pitchFamily="34" charset="0"/>
        <a:buChar char="•"/>
        <a:defRPr sz="1200" kern="1200">
          <a:solidFill>
            <a:schemeClr val="tx1"/>
          </a:solidFill>
          <a:latin typeface="+mn-lt"/>
          <a:ea typeface="+mn-ea"/>
          <a:cs typeface="+mn-cs"/>
        </a:defRPr>
      </a:lvl3pPr>
      <a:lvl4pPr marL="1598613" indent="-227013" algn="l" defTabSz="912813" rtl="0" fontAlgn="base">
        <a:spcBef>
          <a:spcPct val="20000"/>
        </a:spcBef>
        <a:spcAft>
          <a:spcPct val="0"/>
        </a:spcAft>
        <a:buFont typeface="Arial" panose="020B0604020202020204" pitchFamily="34" charset="0"/>
        <a:buChar char="–"/>
        <a:defRPr sz="1100" kern="1200">
          <a:solidFill>
            <a:schemeClr val="tx1"/>
          </a:solidFill>
          <a:latin typeface="+mn-lt"/>
          <a:ea typeface="+mn-ea"/>
          <a:cs typeface="+mn-cs"/>
        </a:defRPr>
      </a:lvl4pPr>
      <a:lvl5pPr marL="2055813" indent="-227013" algn="l" defTabSz="912813" rtl="0" fontAlgn="base">
        <a:spcBef>
          <a:spcPct val="20000"/>
        </a:spcBef>
        <a:spcAft>
          <a:spcPct val="0"/>
        </a:spcAft>
        <a:buFont typeface="Arial" panose="020B0604020202020204" pitchFamily="34" charset="0"/>
        <a:buChar char="»"/>
        <a:defRPr sz="11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Holder 2">
            <a:extLst>
              <a:ext uri="{FF2B5EF4-FFF2-40B4-BE49-F238E27FC236}">
                <a16:creationId xmlns:a16="http://schemas.microsoft.com/office/drawing/2014/main" id="{96DF70A1-7370-49BE-90D7-8E4696705346}"/>
              </a:ext>
            </a:extLst>
          </p:cNvPr>
          <p:cNvSpPr>
            <a:spLocks noGrp="1" noChangeArrowheads="1"/>
          </p:cNvSpPr>
          <p:nvPr>
            <p:ph type="title"/>
          </p:nvPr>
        </p:nvSpPr>
        <p:spPr bwMode="auto">
          <a:xfrm>
            <a:off x="836613" y="1206500"/>
            <a:ext cx="7470775" cy="41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S" altLang="en-US"/>
          </a:p>
        </p:txBody>
      </p:sp>
      <p:sp>
        <p:nvSpPr>
          <p:cNvPr id="16387" name="Holder 3">
            <a:extLst>
              <a:ext uri="{FF2B5EF4-FFF2-40B4-BE49-F238E27FC236}">
                <a16:creationId xmlns:a16="http://schemas.microsoft.com/office/drawing/2014/main" id="{77C73007-2483-4587-9FC3-854D4F4FE447}"/>
              </a:ext>
            </a:extLst>
          </p:cNvPr>
          <p:cNvSpPr>
            <a:spLocks noGrp="1" noChangeArrowheads="1"/>
          </p:cNvSpPr>
          <p:nvPr>
            <p:ph type="body" idx="1"/>
          </p:nvPr>
        </p:nvSpPr>
        <p:spPr bwMode="auto">
          <a:xfrm>
            <a:off x="869950" y="1571625"/>
            <a:ext cx="74041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S" altLang="en-US"/>
          </a:p>
        </p:txBody>
      </p:sp>
      <p:sp>
        <p:nvSpPr>
          <p:cNvPr id="4" name="Holder 4">
            <a:extLst>
              <a:ext uri="{FF2B5EF4-FFF2-40B4-BE49-F238E27FC236}">
                <a16:creationId xmlns:a16="http://schemas.microsoft.com/office/drawing/2014/main" id="{EE389941-5B9A-4389-8170-02A8F6047038}"/>
              </a:ext>
            </a:extLst>
          </p:cNvPr>
          <p:cNvSpPr>
            <a:spLocks noGrp="1"/>
          </p:cNvSpPr>
          <p:nvPr>
            <p:ph type="ftr" sz="quarter" idx="5"/>
          </p:nvPr>
        </p:nvSpPr>
        <p:spPr>
          <a:xfrm>
            <a:off x="3108325" y="6378575"/>
            <a:ext cx="2927350" cy="276225"/>
          </a:xfrm>
          <a:prstGeom prst="rect">
            <a:avLst/>
          </a:prstGeom>
        </p:spPr>
        <p:txBody>
          <a:bodyPr wrap="square" lIns="0" tIns="0" rIns="0" bIns="0">
            <a:spAutoFit/>
          </a:bodyPr>
          <a:lstStyle>
            <a:lvl1pPr algn="ctr">
              <a:defRPr>
                <a:solidFill>
                  <a:schemeClr val="tx1">
                    <a:tint val="75000"/>
                  </a:schemeClr>
                </a:solidFill>
              </a:defRPr>
            </a:lvl1pPr>
          </a:lstStyle>
          <a:p>
            <a:pPr>
              <a:defRPr/>
            </a:pPr>
            <a:endParaRPr/>
          </a:p>
        </p:txBody>
      </p:sp>
      <p:sp>
        <p:nvSpPr>
          <p:cNvPr id="5" name="Holder 5">
            <a:extLst>
              <a:ext uri="{FF2B5EF4-FFF2-40B4-BE49-F238E27FC236}">
                <a16:creationId xmlns:a16="http://schemas.microsoft.com/office/drawing/2014/main" id="{A7E01920-EE03-40B5-B489-12B40B66E43E}"/>
              </a:ext>
            </a:extLst>
          </p:cNvPr>
          <p:cNvSpPr>
            <a:spLocks noGrp="1"/>
          </p:cNvSpPr>
          <p:nvPr>
            <p:ph type="dt" sz="half" idx="6"/>
          </p:nvPr>
        </p:nvSpPr>
        <p:spPr>
          <a:xfrm>
            <a:off x="457200" y="6378575"/>
            <a:ext cx="2103438" cy="276225"/>
          </a:xfrm>
          <a:prstGeom prst="rect">
            <a:avLst/>
          </a:prstGeom>
        </p:spPr>
        <p:txBody>
          <a:bodyPr wrap="square" lIns="0" tIns="0" rIns="0" bIns="0">
            <a:spAutoFit/>
          </a:bodyPr>
          <a:lstStyle>
            <a:lvl1pPr algn="l">
              <a:defRPr>
                <a:solidFill>
                  <a:schemeClr val="tx1">
                    <a:tint val="75000"/>
                  </a:schemeClr>
                </a:solidFill>
              </a:defRPr>
            </a:lvl1pPr>
          </a:lstStyle>
          <a:p>
            <a:pPr>
              <a:defRPr/>
            </a:pPr>
            <a:fld id="{1D8BD707-D9CF-40AE-B4C6-C98DA3205C09}" type="datetimeFigureOut">
              <a:rPr lang="en-US"/>
              <a:pPr>
                <a:defRPr/>
              </a:pPr>
              <a:t>3/2/2021</a:t>
            </a:fld>
            <a:endParaRPr lang="en-US"/>
          </a:p>
        </p:txBody>
      </p:sp>
      <p:sp>
        <p:nvSpPr>
          <p:cNvPr id="6" name="Holder 6">
            <a:extLst>
              <a:ext uri="{FF2B5EF4-FFF2-40B4-BE49-F238E27FC236}">
                <a16:creationId xmlns:a16="http://schemas.microsoft.com/office/drawing/2014/main" id="{16FFD07F-D42E-4327-B031-A9B9B7A01A96}"/>
              </a:ext>
            </a:extLst>
          </p:cNvPr>
          <p:cNvSpPr>
            <a:spLocks noGrp="1"/>
          </p:cNvSpPr>
          <p:nvPr>
            <p:ph type="sldNum" sz="quarter" idx="7"/>
          </p:nvPr>
        </p:nvSpPr>
        <p:spPr>
          <a:xfrm>
            <a:off x="6583363" y="6378575"/>
            <a:ext cx="2103437" cy="276225"/>
          </a:xfrm>
          <a:prstGeom prst="rect">
            <a:avLst/>
          </a:prstGeom>
        </p:spPr>
        <p:txBody>
          <a:bodyPr wrap="square" lIns="0" tIns="0" rIns="0" bIns="0">
            <a:spAutoFit/>
          </a:bodyPr>
          <a:lstStyle>
            <a:lvl1pPr algn="r">
              <a:defRPr>
                <a:solidFill>
                  <a:schemeClr val="tx1">
                    <a:tint val="75000"/>
                  </a:schemeClr>
                </a:solidFill>
              </a:defRPr>
            </a:lvl1pPr>
          </a:lstStyle>
          <a:p>
            <a:pPr>
              <a:defRPr/>
            </a:pPr>
            <a:fld id="{D44BC510-A45E-4BEF-B15C-0491678F7239}" type="slidenum">
              <a:rPr/>
              <a:pPr>
                <a:defRPr/>
              </a:pPr>
              <a:t>‹#›</a:t>
            </a:fld>
            <a:endParaRPr/>
          </a:p>
        </p:txBody>
      </p:sp>
    </p:spTree>
  </p:cSld>
  <p:clrMap bg1="lt1" tx1="dk1" bg2="lt2" tx2="dk2" accent1="accent1" accent2="accent2" accent3="accent3" accent4="accent4" accent5="accent5" accent6="accent6" hlink="hlink" folHlink="folHlink"/>
  <p:sldLayoutIdLst>
    <p:sldLayoutId id="2147484035" r:id="rId1"/>
    <p:sldLayoutId id="2147484036" r:id="rId2"/>
    <p:sldLayoutId id="2147484109" r:id="rId3"/>
    <p:sldLayoutId id="2147484110" r:id="rId4"/>
    <p:sldLayoutId id="2147484037" r:id="rId5"/>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defRPr>
      </a:lvl2pPr>
      <a:lvl3pPr algn="ctr" rtl="0" eaLnBrk="0" fontAlgn="base" hangingPunct="0">
        <a:spcBef>
          <a:spcPct val="0"/>
        </a:spcBef>
        <a:spcAft>
          <a:spcPct val="0"/>
        </a:spcAft>
        <a:defRPr>
          <a:solidFill>
            <a:schemeClr val="tx2"/>
          </a:solidFill>
          <a:latin typeface="Calibri" panose="020F0502020204030204" pitchFamily="34" charset="0"/>
        </a:defRPr>
      </a:lvl3pPr>
      <a:lvl4pPr algn="ctr" rtl="0" eaLnBrk="0" fontAlgn="base" hangingPunct="0">
        <a:spcBef>
          <a:spcPct val="0"/>
        </a:spcBef>
        <a:spcAft>
          <a:spcPct val="0"/>
        </a:spcAft>
        <a:defRPr>
          <a:solidFill>
            <a:schemeClr val="tx2"/>
          </a:solidFill>
          <a:latin typeface="Calibri" panose="020F0502020204030204" pitchFamily="34" charset="0"/>
        </a:defRPr>
      </a:lvl4pPr>
      <a:lvl5pPr algn="ctr" rtl="0" eaLnBrk="0" fontAlgn="base" hangingPunct="0">
        <a:spcBef>
          <a:spcPct val="0"/>
        </a:spcBef>
        <a:spcAft>
          <a:spcPct val="0"/>
        </a:spcAft>
        <a:defRPr>
          <a:solidFill>
            <a:schemeClr val="tx2"/>
          </a:solidFill>
          <a:latin typeface="Calibri" panose="020F0502020204030204" pitchFamily="34" charset="0"/>
        </a:defRPr>
      </a:lvl5pPr>
      <a:lvl6pPr marL="457200" algn="ctr" rtl="0" eaLnBrk="0" fontAlgn="base" hangingPunct="0">
        <a:spcBef>
          <a:spcPct val="0"/>
        </a:spcBef>
        <a:spcAft>
          <a:spcPct val="0"/>
        </a:spcAft>
        <a:defRPr>
          <a:solidFill>
            <a:schemeClr val="tx2"/>
          </a:solidFill>
          <a:latin typeface="Calibri" panose="020F0502020204030204" pitchFamily="34" charset="0"/>
        </a:defRPr>
      </a:lvl6pPr>
      <a:lvl7pPr marL="914400" algn="ctr" rtl="0" eaLnBrk="0" fontAlgn="base" hangingPunct="0">
        <a:spcBef>
          <a:spcPct val="0"/>
        </a:spcBef>
        <a:spcAft>
          <a:spcPct val="0"/>
        </a:spcAft>
        <a:defRPr>
          <a:solidFill>
            <a:schemeClr val="tx2"/>
          </a:solidFill>
          <a:latin typeface="Calibri" panose="020F0502020204030204" pitchFamily="34" charset="0"/>
        </a:defRPr>
      </a:lvl7pPr>
      <a:lvl8pPr marL="1371600" algn="ctr" rtl="0" eaLnBrk="0" fontAlgn="base" hangingPunct="0">
        <a:spcBef>
          <a:spcPct val="0"/>
        </a:spcBef>
        <a:spcAft>
          <a:spcPct val="0"/>
        </a:spcAft>
        <a:defRPr>
          <a:solidFill>
            <a:schemeClr val="tx2"/>
          </a:solidFill>
          <a:latin typeface="Calibri" panose="020F0502020204030204" pitchFamily="34" charset="0"/>
        </a:defRPr>
      </a:lvl8pPr>
      <a:lvl9pPr marL="1828800" algn="ctr" rtl="0" eaLnBrk="0" fontAlgn="base" hangingPunct="0">
        <a:spcBef>
          <a:spcPct val="0"/>
        </a:spcBef>
        <a:spcAft>
          <a:spcPct val="0"/>
        </a:spcAft>
        <a:defRPr>
          <a:solidFill>
            <a:schemeClr val="tx2"/>
          </a:solidFill>
          <a:latin typeface="Calibri" panose="020F0502020204030204" pitchFamily="34" charset="0"/>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311150" algn="l" rtl="0" eaLnBrk="0" fontAlgn="base" hangingPunct="0">
        <a:spcBef>
          <a:spcPct val="20000"/>
        </a:spcBef>
        <a:spcAft>
          <a:spcPct val="0"/>
        </a:spcAft>
        <a:defRPr>
          <a:solidFill>
            <a:schemeClr val="tx1"/>
          </a:solidFill>
          <a:latin typeface="+mn-lt"/>
          <a:ea typeface="+mn-ea"/>
          <a:cs typeface="+mn-cs"/>
        </a:defRPr>
      </a:lvl2pPr>
      <a:lvl3pPr marL="622300" algn="l" rtl="0" eaLnBrk="0" fontAlgn="base" hangingPunct="0">
        <a:spcBef>
          <a:spcPct val="20000"/>
        </a:spcBef>
        <a:spcAft>
          <a:spcPct val="0"/>
        </a:spcAft>
        <a:defRPr>
          <a:solidFill>
            <a:schemeClr val="tx1"/>
          </a:solidFill>
          <a:latin typeface="+mn-lt"/>
          <a:ea typeface="+mn-ea"/>
          <a:cs typeface="+mn-cs"/>
        </a:defRPr>
      </a:lvl3pPr>
      <a:lvl4pPr marL="935038" algn="l" rtl="0" eaLnBrk="0" fontAlgn="base" hangingPunct="0">
        <a:spcBef>
          <a:spcPct val="20000"/>
        </a:spcBef>
        <a:spcAft>
          <a:spcPct val="0"/>
        </a:spcAft>
        <a:defRPr>
          <a:solidFill>
            <a:schemeClr val="tx1"/>
          </a:solidFill>
          <a:latin typeface="+mn-lt"/>
          <a:ea typeface="+mn-ea"/>
          <a:cs typeface="+mn-cs"/>
        </a:defRPr>
      </a:lvl4pPr>
      <a:lvl5pPr marL="1246188" algn="l" rtl="0" eaLnBrk="0" fontAlgn="base" hangingPunct="0">
        <a:spcBef>
          <a:spcPct val="20000"/>
        </a:spcBef>
        <a:spcAft>
          <a:spcPct val="0"/>
        </a:spcAft>
        <a:defRPr>
          <a:solidFill>
            <a:schemeClr val="tx1"/>
          </a:solidFill>
          <a:latin typeface="+mn-lt"/>
          <a:ea typeface="+mn-ea"/>
          <a:cs typeface="+mn-cs"/>
        </a:defRPr>
      </a:lvl5pPr>
      <a:lvl6pPr marL="1558595">
        <a:defRPr>
          <a:latin typeface="+mn-lt"/>
          <a:ea typeface="+mn-ea"/>
          <a:cs typeface="+mn-cs"/>
        </a:defRPr>
      </a:lvl6pPr>
      <a:lvl7pPr marL="1870314">
        <a:defRPr>
          <a:latin typeface="+mn-lt"/>
          <a:ea typeface="+mn-ea"/>
          <a:cs typeface="+mn-cs"/>
        </a:defRPr>
      </a:lvl7pPr>
      <a:lvl8pPr marL="2182033">
        <a:defRPr>
          <a:latin typeface="+mn-lt"/>
          <a:ea typeface="+mn-ea"/>
          <a:cs typeface="+mn-cs"/>
        </a:defRPr>
      </a:lvl8pPr>
      <a:lvl9pPr marL="2493752">
        <a:defRPr>
          <a:latin typeface="+mn-lt"/>
          <a:ea typeface="+mn-ea"/>
          <a:cs typeface="+mn-cs"/>
        </a:defRPr>
      </a:lvl9pPr>
    </p:bodyStyle>
    <p:otherStyle>
      <a:lvl1pPr marL="0">
        <a:defRPr>
          <a:latin typeface="+mn-lt"/>
          <a:ea typeface="+mn-ea"/>
          <a:cs typeface="+mn-cs"/>
        </a:defRPr>
      </a:lvl1pPr>
      <a:lvl2pPr marL="311719">
        <a:defRPr>
          <a:latin typeface="+mn-lt"/>
          <a:ea typeface="+mn-ea"/>
          <a:cs typeface="+mn-cs"/>
        </a:defRPr>
      </a:lvl2pPr>
      <a:lvl3pPr marL="623438">
        <a:defRPr>
          <a:latin typeface="+mn-lt"/>
          <a:ea typeface="+mn-ea"/>
          <a:cs typeface="+mn-cs"/>
        </a:defRPr>
      </a:lvl3pPr>
      <a:lvl4pPr marL="935157">
        <a:defRPr>
          <a:latin typeface="+mn-lt"/>
          <a:ea typeface="+mn-ea"/>
          <a:cs typeface="+mn-cs"/>
        </a:defRPr>
      </a:lvl4pPr>
      <a:lvl5pPr marL="1246876">
        <a:defRPr>
          <a:latin typeface="+mn-lt"/>
          <a:ea typeface="+mn-ea"/>
          <a:cs typeface="+mn-cs"/>
        </a:defRPr>
      </a:lvl5pPr>
      <a:lvl6pPr marL="1558595">
        <a:defRPr>
          <a:latin typeface="+mn-lt"/>
          <a:ea typeface="+mn-ea"/>
          <a:cs typeface="+mn-cs"/>
        </a:defRPr>
      </a:lvl6pPr>
      <a:lvl7pPr marL="1870314">
        <a:defRPr>
          <a:latin typeface="+mn-lt"/>
          <a:ea typeface="+mn-ea"/>
          <a:cs typeface="+mn-cs"/>
        </a:defRPr>
      </a:lvl7pPr>
      <a:lvl8pPr marL="2182033">
        <a:defRPr>
          <a:latin typeface="+mn-lt"/>
          <a:ea typeface="+mn-ea"/>
          <a:cs typeface="+mn-cs"/>
        </a:defRPr>
      </a:lvl8pPr>
      <a:lvl9pPr marL="2493752">
        <a:defRPr>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05B78D-1668-4A48-8ED0-E41A372D149A}"/>
              </a:ext>
            </a:extLst>
          </p:cNvPr>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a:extLst>
              <a:ext uri="{FF2B5EF4-FFF2-40B4-BE49-F238E27FC236}">
                <a16:creationId xmlns:a16="http://schemas.microsoft.com/office/drawing/2014/main" id="{186345F3-5A5F-4A0A-8ACC-B11BC30B0228}"/>
              </a:ext>
            </a:extLst>
          </p:cNvPr>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ectangle 8">
            <a:extLst>
              <a:ext uri="{FF2B5EF4-FFF2-40B4-BE49-F238E27FC236}">
                <a16:creationId xmlns:a16="http://schemas.microsoft.com/office/drawing/2014/main" id="{CE68FB0D-61BA-4BB4-A5F6-250FBDD078C0}"/>
              </a:ext>
            </a:extLst>
          </p:cNvPr>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a:extLst>
              <a:ext uri="{FF2B5EF4-FFF2-40B4-BE49-F238E27FC236}">
                <a16:creationId xmlns:a16="http://schemas.microsoft.com/office/drawing/2014/main" id="{3CA1C1B5-ABC3-4881-8A10-997C5EC53E16}"/>
              </a:ext>
            </a:extLst>
          </p:cNvPr>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Placeholder 1">
            <a:extLst>
              <a:ext uri="{FF2B5EF4-FFF2-40B4-BE49-F238E27FC236}">
                <a16:creationId xmlns:a16="http://schemas.microsoft.com/office/drawing/2014/main" id="{AE12CEED-4DDE-43CD-9FEB-6609C630F49F}"/>
              </a:ext>
            </a:extLst>
          </p:cNvPr>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17421" name="Text Placeholder 2">
            <a:extLst>
              <a:ext uri="{FF2B5EF4-FFF2-40B4-BE49-F238E27FC236}">
                <a16:creationId xmlns:a16="http://schemas.microsoft.com/office/drawing/2014/main" id="{BAF9371F-4FC2-44CC-9999-899B4FE9D141}"/>
              </a:ext>
            </a:extLst>
          </p:cNvPr>
          <p:cNvSpPr>
            <a:spLocks noGrp="1" noChangeArrowheads="1"/>
          </p:cNvSpPr>
          <p:nvPr>
            <p:ph type="body" idx="1"/>
          </p:nvPr>
        </p:nvSpPr>
        <p:spPr bwMode="auto">
          <a:xfrm>
            <a:off x="1143000" y="731838"/>
            <a:ext cx="6400800" cy="347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33A2962-D6ED-4E8C-82C8-D49F1860953D}"/>
              </a:ext>
            </a:extLst>
          </p:cNvPr>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smtClean="0">
                <a:solidFill>
                  <a:schemeClr val="tx1">
                    <a:lumMod val="50000"/>
                    <a:lumOff val="50000"/>
                  </a:schemeClr>
                </a:solidFill>
              </a:defRPr>
            </a:lvl1pPr>
          </a:lstStyle>
          <a:p>
            <a:pPr>
              <a:defRPr/>
            </a:pPr>
            <a:fld id="{28E80666-FB37-4B36-9149-507F3B0178E3}" type="datetimeFigureOut">
              <a:rPr lang="en-US"/>
              <a:pPr>
                <a:defRPr/>
              </a:pPr>
              <a:t>3/2/2021</a:t>
            </a:fld>
            <a:endParaRPr lang="en-US" dirty="0"/>
          </a:p>
        </p:txBody>
      </p:sp>
      <p:sp>
        <p:nvSpPr>
          <p:cNvPr id="5" name="Footer Placeholder 4">
            <a:extLst>
              <a:ext uri="{FF2B5EF4-FFF2-40B4-BE49-F238E27FC236}">
                <a16:creationId xmlns:a16="http://schemas.microsoft.com/office/drawing/2014/main" id="{F3D3A1C4-399D-4D52-A122-A57F9694F16D}"/>
              </a:ext>
            </a:extLst>
          </p:cNvPr>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a:defRPr sz="1100" b="1" dirty="0">
                <a:solidFill>
                  <a:schemeClr val="tx1">
                    <a:lumMod val="50000"/>
                    <a:lumOff val="50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35E7C0C3-E1FD-4FF4-B3E9-D491E16394DF}"/>
              </a:ext>
            </a:extLst>
          </p:cNvPr>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smtClean="0">
                <a:solidFill>
                  <a:schemeClr val="tx1">
                    <a:lumMod val="50000"/>
                    <a:lumOff val="50000"/>
                  </a:schemeClr>
                </a:solidFill>
              </a:defRPr>
            </a:lvl1pPr>
          </a:lstStyle>
          <a:p>
            <a:pPr>
              <a:defRPr/>
            </a:pPr>
            <a:fld id="{58A2BE06-CB06-42FB-BF17-EF77BCC2506C}"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111" r:id="rId1"/>
    <p:sldLayoutId id="2147484038" r:id="rId2"/>
    <p:sldLayoutId id="2147484112" r:id="rId3"/>
    <p:sldLayoutId id="2147484039" r:id="rId4"/>
    <p:sldLayoutId id="2147484040" r:id="rId5"/>
    <p:sldLayoutId id="2147484041" r:id="rId6"/>
    <p:sldLayoutId id="2147484042" r:id="rId7"/>
    <p:sldLayoutId id="2147484043" r:id="rId8"/>
    <p:sldLayoutId id="2147484113" r:id="rId9"/>
    <p:sldLayoutId id="2147484044" r:id="rId10"/>
    <p:sldLayoutId id="2147484045" r:id="rId11"/>
  </p:sldLayoutIdLst>
  <p:txStyles>
    <p:titleStyle>
      <a:lvl1pPr marL="319088" indent="-319088" algn="r" rtl="0" fontAlgn="base">
        <a:spcBef>
          <a:spcPct val="0"/>
        </a:spcBef>
        <a:spcAft>
          <a:spcPct val="0"/>
        </a:spcAft>
        <a:buClr>
          <a:srgbClr val="C3260C"/>
        </a:buClr>
        <a:buSzPct val="128000"/>
        <a:buFont typeface="Georgia" panose="02040502050405020303"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2pPr>
      <a:lvl3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3pPr>
      <a:lvl4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4pPr>
      <a:lvl5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fontAlgn="base">
        <a:spcBef>
          <a:spcPct val="20000"/>
        </a:spcBef>
        <a:spcAft>
          <a:spcPts val="300"/>
        </a:spcAft>
        <a:buClr>
          <a:srgbClr val="C3260C"/>
        </a:buClr>
        <a:buSzPct val="130000"/>
        <a:buFont typeface="Georgia" panose="02040502050405020303" pitchFamily="18" charset="0"/>
        <a:buChar char="*"/>
        <a:defRPr sz="22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Georgia" panose="02040502050405020303" pitchFamily="18" charset="0"/>
        <a:buChar char="*"/>
        <a:defRPr sz="2000" kern="1200">
          <a:solidFill>
            <a:srgbClr val="404040"/>
          </a:solidFill>
          <a:latin typeface="+mn-lt"/>
          <a:ea typeface="+mn-ea"/>
          <a:cs typeface="+mn-cs"/>
        </a:defRPr>
      </a:lvl2pPr>
      <a:lvl3pPr marL="822325" indent="-182563" algn="l" rtl="0" fontAlgn="base">
        <a:spcBef>
          <a:spcPct val="20000"/>
        </a:spcBef>
        <a:spcAft>
          <a:spcPts val="300"/>
        </a:spcAft>
        <a:buClr>
          <a:srgbClr val="C3260C"/>
        </a:buClr>
        <a:buSzPct val="130000"/>
        <a:buFont typeface="Georgia" panose="02040502050405020303" pitchFamily="18" charset="0"/>
        <a:buChar char="*"/>
        <a:defRPr kern="1200">
          <a:solidFill>
            <a:srgbClr val="404040"/>
          </a:solidFill>
          <a:latin typeface="+mn-lt"/>
          <a:ea typeface="+mn-ea"/>
          <a:cs typeface="+mn-cs"/>
        </a:defRPr>
      </a:lvl3pPr>
      <a:lvl4pPr marL="1096963" indent="-182563" algn="l" rtl="0" fontAlgn="base">
        <a:spcBef>
          <a:spcPct val="20000"/>
        </a:spcBef>
        <a:spcAft>
          <a:spcPts val="300"/>
        </a:spcAft>
        <a:buClr>
          <a:srgbClr val="C3260C"/>
        </a:buClr>
        <a:buSzPct val="130000"/>
        <a:buFont typeface="Georgia" panose="02040502050405020303" pitchFamily="18" charset="0"/>
        <a:buChar char="*"/>
        <a:defRPr sz="1600" kern="1200">
          <a:solidFill>
            <a:srgbClr val="404040"/>
          </a:solidFill>
          <a:latin typeface="+mn-lt"/>
          <a:ea typeface="+mn-ea"/>
          <a:cs typeface="+mn-cs"/>
        </a:defRPr>
      </a:lvl4pPr>
      <a:lvl5pPr marL="1389063" indent="-182563" algn="l" rtl="0" fontAlgn="base">
        <a:spcBef>
          <a:spcPct val="20000"/>
        </a:spcBef>
        <a:spcAft>
          <a:spcPts val="300"/>
        </a:spcAft>
        <a:buClr>
          <a:srgbClr val="C3260C"/>
        </a:buClr>
        <a:buSzPct val="130000"/>
        <a:buFont typeface="Georgia" panose="02040502050405020303"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074E1E-2FE0-4C3D-B012-1F35015CA29A}"/>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Tree>
  </p:cSld>
  <p:clrMap bg1="lt1" tx1="dk1" bg2="lt2" tx2="dk2" accent1="accent1" accent2="accent2" accent3="accent3" accent4="accent4" accent5="accent5" accent6="accent6" hlink="hlink" folHlink="folHlink"/>
  <p:sldLayoutIdLst>
    <p:sldLayoutId id="2147483957" r:id="rId1"/>
    <p:sldLayoutId id="2147483958"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hf hdr="0" ftr="0" dt="0"/>
  <p:txStyles>
    <p:titleStyle>
      <a:lvl1pPr algn="l" defTabSz="842963" rtl="0" fontAlgn="base">
        <a:lnSpc>
          <a:spcPct val="90000"/>
        </a:lnSpc>
        <a:spcBef>
          <a:spcPct val="0"/>
        </a:spcBef>
        <a:spcAft>
          <a:spcPct val="0"/>
        </a:spcAft>
        <a:defRPr sz="4000" kern="1200">
          <a:solidFill>
            <a:schemeClr val="tx1"/>
          </a:solidFill>
          <a:latin typeface="+mj-lt"/>
          <a:ea typeface="+mj-ea"/>
          <a:cs typeface="+mj-cs"/>
        </a:defRPr>
      </a:lvl1pPr>
      <a:lvl2pPr algn="l" defTabSz="842963" rtl="0" fontAlgn="base">
        <a:lnSpc>
          <a:spcPct val="90000"/>
        </a:lnSpc>
        <a:spcBef>
          <a:spcPct val="0"/>
        </a:spcBef>
        <a:spcAft>
          <a:spcPct val="0"/>
        </a:spcAft>
        <a:defRPr sz="4000">
          <a:solidFill>
            <a:schemeClr val="tx1"/>
          </a:solidFill>
          <a:latin typeface="Calibri Light" panose="020F0302020204030204" pitchFamily="34" charset="0"/>
        </a:defRPr>
      </a:lvl2pPr>
      <a:lvl3pPr algn="l" defTabSz="842963" rtl="0" fontAlgn="base">
        <a:lnSpc>
          <a:spcPct val="90000"/>
        </a:lnSpc>
        <a:spcBef>
          <a:spcPct val="0"/>
        </a:spcBef>
        <a:spcAft>
          <a:spcPct val="0"/>
        </a:spcAft>
        <a:defRPr sz="4000">
          <a:solidFill>
            <a:schemeClr val="tx1"/>
          </a:solidFill>
          <a:latin typeface="Calibri Light" panose="020F0302020204030204" pitchFamily="34" charset="0"/>
        </a:defRPr>
      </a:lvl3pPr>
      <a:lvl4pPr algn="l" defTabSz="842963" rtl="0" fontAlgn="base">
        <a:lnSpc>
          <a:spcPct val="90000"/>
        </a:lnSpc>
        <a:spcBef>
          <a:spcPct val="0"/>
        </a:spcBef>
        <a:spcAft>
          <a:spcPct val="0"/>
        </a:spcAft>
        <a:defRPr sz="4000">
          <a:solidFill>
            <a:schemeClr val="tx1"/>
          </a:solidFill>
          <a:latin typeface="Calibri Light" panose="020F0302020204030204" pitchFamily="34" charset="0"/>
        </a:defRPr>
      </a:lvl4pPr>
      <a:lvl5pPr algn="l" defTabSz="842963" rtl="0" fontAlgn="base">
        <a:lnSpc>
          <a:spcPct val="90000"/>
        </a:lnSpc>
        <a:spcBef>
          <a:spcPct val="0"/>
        </a:spcBef>
        <a:spcAft>
          <a:spcPct val="0"/>
        </a:spcAft>
        <a:defRPr sz="4000">
          <a:solidFill>
            <a:schemeClr val="tx1"/>
          </a:solidFill>
          <a:latin typeface="Calibri Light" panose="020F0302020204030204" pitchFamily="34" charset="0"/>
        </a:defRPr>
      </a:lvl5pPr>
      <a:lvl6pPr marL="457200" algn="l" defTabSz="842963" rtl="0" fontAlgn="base">
        <a:lnSpc>
          <a:spcPct val="90000"/>
        </a:lnSpc>
        <a:spcBef>
          <a:spcPct val="0"/>
        </a:spcBef>
        <a:spcAft>
          <a:spcPct val="0"/>
        </a:spcAft>
        <a:defRPr sz="4000">
          <a:solidFill>
            <a:schemeClr val="tx1"/>
          </a:solidFill>
          <a:latin typeface="Calibri Light" panose="020F0302020204030204" pitchFamily="34" charset="0"/>
        </a:defRPr>
      </a:lvl6pPr>
      <a:lvl7pPr marL="914400" algn="l" defTabSz="842963" rtl="0" fontAlgn="base">
        <a:lnSpc>
          <a:spcPct val="90000"/>
        </a:lnSpc>
        <a:spcBef>
          <a:spcPct val="0"/>
        </a:spcBef>
        <a:spcAft>
          <a:spcPct val="0"/>
        </a:spcAft>
        <a:defRPr sz="4000">
          <a:solidFill>
            <a:schemeClr val="tx1"/>
          </a:solidFill>
          <a:latin typeface="Calibri Light" panose="020F0302020204030204" pitchFamily="34" charset="0"/>
        </a:defRPr>
      </a:lvl7pPr>
      <a:lvl8pPr marL="1371600" algn="l" defTabSz="842963" rtl="0" fontAlgn="base">
        <a:lnSpc>
          <a:spcPct val="90000"/>
        </a:lnSpc>
        <a:spcBef>
          <a:spcPct val="0"/>
        </a:spcBef>
        <a:spcAft>
          <a:spcPct val="0"/>
        </a:spcAft>
        <a:defRPr sz="4000">
          <a:solidFill>
            <a:schemeClr val="tx1"/>
          </a:solidFill>
          <a:latin typeface="Calibri Light" panose="020F0302020204030204" pitchFamily="34" charset="0"/>
        </a:defRPr>
      </a:lvl8pPr>
      <a:lvl9pPr marL="1828800" algn="l" defTabSz="842963" rtl="0" fontAlgn="base">
        <a:lnSpc>
          <a:spcPct val="90000"/>
        </a:lnSpc>
        <a:spcBef>
          <a:spcPct val="0"/>
        </a:spcBef>
        <a:spcAft>
          <a:spcPct val="0"/>
        </a:spcAft>
        <a:defRPr sz="4000">
          <a:solidFill>
            <a:schemeClr val="tx1"/>
          </a:solidFill>
          <a:latin typeface="Calibri Light" panose="020F0302020204030204" pitchFamily="34" charset="0"/>
        </a:defRPr>
      </a:lvl9pPr>
    </p:titleStyle>
    <p:bodyStyle>
      <a:lvl1pPr marL="209550" indent="-209550" algn="l" defTabSz="842963" rtl="0" fontAlgn="base">
        <a:lnSpc>
          <a:spcPct val="90000"/>
        </a:lnSpc>
        <a:spcBef>
          <a:spcPts val="925"/>
        </a:spcBef>
        <a:spcAft>
          <a:spcPct val="0"/>
        </a:spcAft>
        <a:buFont typeface="Arial" panose="020B0604020202020204" pitchFamily="34" charset="0"/>
        <a:buChar char="•"/>
        <a:defRPr sz="2500" kern="1200">
          <a:solidFill>
            <a:schemeClr val="tx1"/>
          </a:solidFill>
          <a:latin typeface="+mn-lt"/>
          <a:ea typeface="+mn-ea"/>
          <a:cs typeface="+mn-cs"/>
        </a:defRPr>
      </a:lvl1pPr>
      <a:lvl2pPr marL="631825" indent="-209550" algn="l" defTabSz="842963" rtl="0" fontAlgn="base">
        <a:lnSpc>
          <a:spcPct val="90000"/>
        </a:lnSpc>
        <a:spcBef>
          <a:spcPts val="463"/>
        </a:spcBef>
        <a:spcAft>
          <a:spcPct val="0"/>
        </a:spcAft>
        <a:buFont typeface="Arial" panose="020B0604020202020204" pitchFamily="34" charset="0"/>
        <a:buChar char="•"/>
        <a:defRPr sz="2200" kern="1200">
          <a:solidFill>
            <a:schemeClr val="tx1"/>
          </a:solidFill>
          <a:latin typeface="+mn-lt"/>
          <a:ea typeface="+mn-ea"/>
          <a:cs typeface="+mn-cs"/>
        </a:defRPr>
      </a:lvl2pPr>
      <a:lvl3pPr marL="1054100" indent="-209550" algn="l" defTabSz="842963" rtl="0" fontAlgn="base">
        <a:lnSpc>
          <a:spcPct val="90000"/>
        </a:lnSpc>
        <a:spcBef>
          <a:spcPts val="463"/>
        </a:spcBef>
        <a:spcAft>
          <a:spcPct val="0"/>
        </a:spcAft>
        <a:buFont typeface="Arial" panose="020B0604020202020204" pitchFamily="34" charset="0"/>
        <a:buChar char="•"/>
        <a:defRPr kern="1200">
          <a:solidFill>
            <a:schemeClr val="tx1"/>
          </a:solidFill>
          <a:latin typeface="+mn-lt"/>
          <a:ea typeface="+mn-ea"/>
          <a:cs typeface="+mn-cs"/>
        </a:defRPr>
      </a:lvl3pPr>
      <a:lvl4pPr marL="1476375" indent="-209550" algn="l" defTabSz="842963" rtl="0" fontAlgn="base">
        <a:lnSpc>
          <a:spcPct val="90000"/>
        </a:lnSpc>
        <a:spcBef>
          <a:spcPts val="463"/>
        </a:spcBef>
        <a:spcAft>
          <a:spcPct val="0"/>
        </a:spcAft>
        <a:buFont typeface="Arial" panose="020B0604020202020204" pitchFamily="34" charset="0"/>
        <a:buChar char="•"/>
        <a:defRPr sz="1600" kern="1200">
          <a:solidFill>
            <a:schemeClr val="tx1"/>
          </a:solidFill>
          <a:latin typeface="+mn-lt"/>
          <a:ea typeface="+mn-ea"/>
          <a:cs typeface="+mn-cs"/>
        </a:defRPr>
      </a:lvl4pPr>
      <a:lvl5pPr marL="1898650" indent="-209550" algn="l" defTabSz="842963" rtl="0" fontAlgn="base">
        <a:lnSpc>
          <a:spcPct val="90000"/>
        </a:lnSpc>
        <a:spcBef>
          <a:spcPts val="463"/>
        </a:spcBef>
        <a:spcAft>
          <a:spcPct val="0"/>
        </a:spcAft>
        <a:buFont typeface="Arial" panose="020B0604020202020204" pitchFamily="34" charset="0"/>
        <a:buChar char="•"/>
        <a:defRPr sz="1600"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Holder 2">
            <a:extLst>
              <a:ext uri="{FF2B5EF4-FFF2-40B4-BE49-F238E27FC236}">
                <a16:creationId xmlns:a16="http://schemas.microsoft.com/office/drawing/2014/main" id="{5B2F17D2-FE00-48F0-9AFE-08110E4C674A}"/>
              </a:ext>
            </a:extLst>
          </p:cNvPr>
          <p:cNvSpPr>
            <a:spLocks noGrp="1" noChangeArrowheads="1"/>
          </p:cNvSpPr>
          <p:nvPr>
            <p:ph type="title"/>
          </p:nvPr>
        </p:nvSpPr>
        <p:spPr bwMode="auto">
          <a:xfrm>
            <a:off x="457200" y="349250"/>
            <a:ext cx="26257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S" altLang="en-US"/>
          </a:p>
        </p:txBody>
      </p:sp>
      <p:sp>
        <p:nvSpPr>
          <p:cNvPr id="3075" name="Holder 3">
            <a:extLst>
              <a:ext uri="{FF2B5EF4-FFF2-40B4-BE49-F238E27FC236}">
                <a16:creationId xmlns:a16="http://schemas.microsoft.com/office/drawing/2014/main" id="{DA6EFE4F-AA0B-42C0-A33A-DC4043257FA3}"/>
              </a:ext>
            </a:extLst>
          </p:cNvPr>
          <p:cNvSpPr>
            <a:spLocks noGrp="1" noChangeArrowheads="1"/>
          </p:cNvSpPr>
          <p:nvPr>
            <p:ph type="body" idx="1"/>
          </p:nvPr>
        </p:nvSpPr>
        <p:spPr bwMode="auto">
          <a:xfrm>
            <a:off x="457200" y="1541463"/>
            <a:ext cx="82296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S" altLang="en-US"/>
          </a:p>
        </p:txBody>
      </p:sp>
      <p:sp>
        <p:nvSpPr>
          <p:cNvPr id="4" name="Holder 4">
            <a:extLst>
              <a:ext uri="{FF2B5EF4-FFF2-40B4-BE49-F238E27FC236}">
                <a16:creationId xmlns:a16="http://schemas.microsoft.com/office/drawing/2014/main" id="{CD932E83-2359-49C0-9DCB-2418F8908740}"/>
              </a:ext>
            </a:extLst>
          </p:cNvPr>
          <p:cNvSpPr>
            <a:spLocks noGrp="1"/>
          </p:cNvSpPr>
          <p:nvPr>
            <p:ph type="ftr" sz="quarter" idx="5"/>
          </p:nvPr>
        </p:nvSpPr>
        <p:spPr>
          <a:xfrm>
            <a:off x="3108325" y="6378575"/>
            <a:ext cx="2927350" cy="276225"/>
          </a:xfrm>
          <a:prstGeom prst="rect">
            <a:avLst/>
          </a:prstGeom>
        </p:spPr>
        <p:txBody>
          <a:bodyPr wrap="square" lIns="0" tIns="0" rIns="0" bIns="0">
            <a:spAutoFit/>
          </a:bodyPr>
          <a:lstStyle>
            <a:lvl1pPr algn="ctr">
              <a:defRPr dirty="0">
                <a:solidFill>
                  <a:schemeClr val="tx1">
                    <a:tint val="75000"/>
                  </a:schemeClr>
                </a:solidFill>
              </a:defRPr>
            </a:lvl1pPr>
          </a:lstStyle>
          <a:p>
            <a:pPr>
              <a:defRPr/>
            </a:pPr>
            <a:endParaRPr/>
          </a:p>
        </p:txBody>
      </p:sp>
      <p:sp>
        <p:nvSpPr>
          <p:cNvPr id="5" name="Holder 5">
            <a:extLst>
              <a:ext uri="{FF2B5EF4-FFF2-40B4-BE49-F238E27FC236}">
                <a16:creationId xmlns:a16="http://schemas.microsoft.com/office/drawing/2014/main" id="{3CCD8275-7D84-47B3-93F3-619CA3F2F513}"/>
              </a:ext>
            </a:extLst>
          </p:cNvPr>
          <p:cNvSpPr>
            <a:spLocks noGrp="1"/>
          </p:cNvSpPr>
          <p:nvPr>
            <p:ph type="dt" sz="half" idx="6"/>
          </p:nvPr>
        </p:nvSpPr>
        <p:spPr>
          <a:xfrm>
            <a:off x="457200" y="6378575"/>
            <a:ext cx="2103438" cy="276225"/>
          </a:xfrm>
          <a:prstGeom prst="rect">
            <a:avLst/>
          </a:prstGeom>
        </p:spPr>
        <p:txBody>
          <a:bodyPr wrap="square" lIns="0" tIns="0" rIns="0" bIns="0">
            <a:spAutoFit/>
          </a:bodyPr>
          <a:lstStyle>
            <a:lvl1pPr algn="l">
              <a:defRPr smtClean="0">
                <a:solidFill>
                  <a:schemeClr val="tx1">
                    <a:tint val="75000"/>
                  </a:schemeClr>
                </a:solidFill>
              </a:defRPr>
            </a:lvl1pPr>
          </a:lstStyle>
          <a:p>
            <a:pPr>
              <a:defRPr/>
            </a:pPr>
            <a:fld id="{FBEAEB15-5843-4B2E-BCAE-857CD092DA07}" type="datetime1">
              <a:rPr lang="en-US"/>
              <a:pPr>
                <a:defRPr/>
              </a:pPr>
              <a:t>3/2/2021</a:t>
            </a:fld>
            <a:endParaRPr lang="en-US" dirty="0"/>
          </a:p>
        </p:txBody>
      </p:sp>
      <p:sp>
        <p:nvSpPr>
          <p:cNvPr id="6" name="Holder 6">
            <a:extLst>
              <a:ext uri="{FF2B5EF4-FFF2-40B4-BE49-F238E27FC236}">
                <a16:creationId xmlns:a16="http://schemas.microsoft.com/office/drawing/2014/main" id="{A92B6746-8303-4DD4-83F0-B9A489D8C269}"/>
              </a:ext>
            </a:extLst>
          </p:cNvPr>
          <p:cNvSpPr>
            <a:spLocks noGrp="1"/>
          </p:cNvSpPr>
          <p:nvPr>
            <p:ph type="sldNum" sz="quarter" idx="7"/>
          </p:nvPr>
        </p:nvSpPr>
        <p:spPr>
          <a:xfrm>
            <a:off x="6583363" y="6378575"/>
            <a:ext cx="2103437" cy="107950"/>
          </a:xfrm>
          <a:prstGeom prst="rect">
            <a:avLst/>
          </a:prstGeom>
        </p:spPr>
        <p:txBody>
          <a:bodyPr wrap="square" lIns="0" tIns="0" rIns="0" bIns="0">
            <a:spAutoFit/>
          </a:bodyPr>
          <a:lstStyle>
            <a:lvl1pPr algn="r">
              <a:defRPr sz="703" smtClean="0">
                <a:solidFill>
                  <a:schemeClr val="tx1">
                    <a:tint val="75000"/>
                  </a:schemeClr>
                </a:solidFill>
              </a:defRPr>
            </a:lvl1pPr>
          </a:lstStyle>
          <a:p>
            <a:pPr>
              <a:defRPr/>
            </a:pPr>
            <a:fld id="{DEDC56B0-9A59-4622-87CF-6C709AFE6A64}"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959" r:id="rId1"/>
    <p:sldLayoutId id="2147484056" r:id="rId2"/>
    <p:sldLayoutId id="2147484057" r:id="rId3"/>
    <p:sldLayoutId id="2147484058" r:id="rId4"/>
    <p:sldLayoutId id="2147484059" r:id="rId5"/>
  </p:sldLayoutIdLst>
  <p:hf hdr="0" ftr="0" dt="0"/>
  <p:txStyles>
    <p:titleStyle>
      <a:lvl1pPr algn="ctr" rtl="0" eaLnBrk="0" fontAlgn="base" hangingPunct="0">
        <a:spcBef>
          <a:spcPct val="0"/>
        </a:spcBef>
        <a:spcAft>
          <a:spcPct val="0"/>
        </a:spcAft>
        <a:defRPr sz="1500" b="1" u="sng">
          <a:solidFill>
            <a:schemeClr val="tx2"/>
          </a:solidFill>
          <a:latin typeface="+mj-lt"/>
          <a:ea typeface="+mj-ea"/>
          <a:cs typeface="+mj-cs"/>
        </a:defRPr>
      </a:lvl1pPr>
      <a:lvl2pPr algn="ctr" rtl="0" eaLnBrk="0" fontAlgn="base" hangingPunct="0">
        <a:spcBef>
          <a:spcPct val="0"/>
        </a:spcBef>
        <a:spcAft>
          <a:spcPct val="0"/>
        </a:spcAft>
        <a:defRPr sz="1500" b="1" u="sng">
          <a:solidFill>
            <a:schemeClr val="tx2"/>
          </a:solidFill>
          <a:latin typeface="Calibri" panose="020F0502020204030204" pitchFamily="34" charset="0"/>
        </a:defRPr>
      </a:lvl2pPr>
      <a:lvl3pPr algn="ctr" rtl="0" eaLnBrk="0" fontAlgn="base" hangingPunct="0">
        <a:spcBef>
          <a:spcPct val="0"/>
        </a:spcBef>
        <a:spcAft>
          <a:spcPct val="0"/>
        </a:spcAft>
        <a:defRPr sz="1500" b="1" u="sng">
          <a:solidFill>
            <a:schemeClr val="tx2"/>
          </a:solidFill>
          <a:latin typeface="Calibri" panose="020F0502020204030204" pitchFamily="34" charset="0"/>
        </a:defRPr>
      </a:lvl3pPr>
      <a:lvl4pPr algn="ctr" rtl="0" eaLnBrk="0" fontAlgn="base" hangingPunct="0">
        <a:spcBef>
          <a:spcPct val="0"/>
        </a:spcBef>
        <a:spcAft>
          <a:spcPct val="0"/>
        </a:spcAft>
        <a:defRPr sz="1500" b="1" u="sng">
          <a:solidFill>
            <a:schemeClr val="tx2"/>
          </a:solidFill>
          <a:latin typeface="Calibri" panose="020F0502020204030204" pitchFamily="34" charset="0"/>
        </a:defRPr>
      </a:lvl4pPr>
      <a:lvl5pPr algn="ctr" rtl="0" eaLnBrk="0" fontAlgn="base" hangingPunct="0">
        <a:spcBef>
          <a:spcPct val="0"/>
        </a:spcBef>
        <a:spcAft>
          <a:spcPct val="0"/>
        </a:spcAft>
        <a:defRPr sz="1500" b="1" u="sng">
          <a:solidFill>
            <a:schemeClr val="tx2"/>
          </a:solidFill>
          <a:latin typeface="Calibri" panose="020F0502020204030204" pitchFamily="34" charset="0"/>
        </a:defRPr>
      </a:lvl5pPr>
      <a:lvl6pPr marL="457200" algn="ctr" rtl="0" eaLnBrk="0" fontAlgn="base" hangingPunct="0">
        <a:spcBef>
          <a:spcPct val="0"/>
        </a:spcBef>
        <a:spcAft>
          <a:spcPct val="0"/>
        </a:spcAft>
        <a:defRPr sz="1500" b="1" u="sng">
          <a:solidFill>
            <a:schemeClr val="tx2"/>
          </a:solidFill>
          <a:latin typeface="Calibri" panose="020F0502020204030204" pitchFamily="34" charset="0"/>
        </a:defRPr>
      </a:lvl6pPr>
      <a:lvl7pPr marL="914400" algn="ctr" rtl="0" eaLnBrk="0" fontAlgn="base" hangingPunct="0">
        <a:spcBef>
          <a:spcPct val="0"/>
        </a:spcBef>
        <a:spcAft>
          <a:spcPct val="0"/>
        </a:spcAft>
        <a:defRPr sz="1500" b="1" u="sng">
          <a:solidFill>
            <a:schemeClr val="tx2"/>
          </a:solidFill>
          <a:latin typeface="Calibri" panose="020F0502020204030204" pitchFamily="34" charset="0"/>
        </a:defRPr>
      </a:lvl7pPr>
      <a:lvl8pPr marL="1371600" algn="ctr" rtl="0" eaLnBrk="0" fontAlgn="base" hangingPunct="0">
        <a:spcBef>
          <a:spcPct val="0"/>
        </a:spcBef>
        <a:spcAft>
          <a:spcPct val="0"/>
        </a:spcAft>
        <a:defRPr sz="1500" b="1" u="sng">
          <a:solidFill>
            <a:schemeClr val="tx2"/>
          </a:solidFill>
          <a:latin typeface="Calibri" panose="020F0502020204030204" pitchFamily="34" charset="0"/>
        </a:defRPr>
      </a:lvl8pPr>
      <a:lvl9pPr marL="1828800" algn="ctr" rtl="0" eaLnBrk="0" fontAlgn="base" hangingPunct="0">
        <a:spcBef>
          <a:spcPct val="0"/>
        </a:spcBef>
        <a:spcAft>
          <a:spcPct val="0"/>
        </a:spcAft>
        <a:defRPr sz="1500" b="1" u="sng">
          <a:solidFill>
            <a:schemeClr val="tx2"/>
          </a:solidFill>
          <a:latin typeface="Calibri" panose="020F0502020204030204" pitchFamily="34" charset="0"/>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01638" algn="l" rtl="0" eaLnBrk="0" fontAlgn="base" hangingPunct="0">
        <a:spcBef>
          <a:spcPct val="20000"/>
        </a:spcBef>
        <a:spcAft>
          <a:spcPct val="0"/>
        </a:spcAft>
        <a:defRPr>
          <a:solidFill>
            <a:schemeClr val="tx1"/>
          </a:solidFill>
          <a:latin typeface="+mn-lt"/>
          <a:ea typeface="+mn-ea"/>
          <a:cs typeface="+mn-cs"/>
        </a:defRPr>
      </a:lvl2pPr>
      <a:lvl3pPr marL="803275" algn="l" rtl="0" eaLnBrk="0" fontAlgn="base" hangingPunct="0">
        <a:spcBef>
          <a:spcPct val="20000"/>
        </a:spcBef>
        <a:spcAft>
          <a:spcPct val="0"/>
        </a:spcAft>
        <a:defRPr>
          <a:solidFill>
            <a:schemeClr val="tx1"/>
          </a:solidFill>
          <a:latin typeface="+mn-lt"/>
          <a:ea typeface="+mn-ea"/>
          <a:cs typeface="+mn-cs"/>
        </a:defRPr>
      </a:lvl3pPr>
      <a:lvl4pPr marL="1204913" algn="l" rtl="0" eaLnBrk="0" fontAlgn="base" hangingPunct="0">
        <a:spcBef>
          <a:spcPct val="20000"/>
        </a:spcBef>
        <a:spcAft>
          <a:spcPct val="0"/>
        </a:spcAft>
        <a:defRPr>
          <a:solidFill>
            <a:schemeClr val="tx1"/>
          </a:solidFill>
          <a:latin typeface="+mn-lt"/>
          <a:ea typeface="+mn-ea"/>
          <a:cs typeface="+mn-cs"/>
        </a:defRPr>
      </a:lvl4pPr>
      <a:lvl5pPr marL="1606550" algn="l" rtl="0" eaLnBrk="0" fontAlgn="base" hangingPunct="0">
        <a:spcBef>
          <a:spcPct val="20000"/>
        </a:spcBef>
        <a:spcAft>
          <a:spcPct val="0"/>
        </a:spcAft>
        <a:defRPr>
          <a:solidFill>
            <a:schemeClr val="tx1"/>
          </a:solidFill>
          <a:latin typeface="+mn-lt"/>
          <a:ea typeface="+mn-ea"/>
          <a:cs typeface="+mn-cs"/>
        </a:defRPr>
      </a:lvl5pPr>
      <a:lvl6pPr marL="2009760">
        <a:defRPr>
          <a:latin typeface="+mn-lt"/>
          <a:ea typeface="+mn-ea"/>
          <a:cs typeface="+mn-cs"/>
        </a:defRPr>
      </a:lvl6pPr>
      <a:lvl7pPr marL="2411713">
        <a:defRPr>
          <a:latin typeface="+mn-lt"/>
          <a:ea typeface="+mn-ea"/>
          <a:cs typeface="+mn-cs"/>
        </a:defRPr>
      </a:lvl7pPr>
      <a:lvl8pPr marL="2813665">
        <a:defRPr>
          <a:latin typeface="+mn-lt"/>
          <a:ea typeface="+mn-ea"/>
          <a:cs typeface="+mn-cs"/>
        </a:defRPr>
      </a:lvl8pPr>
      <a:lvl9pPr marL="3215617">
        <a:defRPr>
          <a:latin typeface="+mn-lt"/>
          <a:ea typeface="+mn-ea"/>
          <a:cs typeface="+mn-cs"/>
        </a:defRPr>
      </a:lvl9pPr>
    </p:bodyStyle>
    <p:otherStyle>
      <a:lvl1pPr marL="0">
        <a:defRPr>
          <a:latin typeface="+mn-lt"/>
          <a:ea typeface="+mn-ea"/>
          <a:cs typeface="+mn-cs"/>
        </a:defRPr>
      </a:lvl1pPr>
      <a:lvl2pPr marL="401952">
        <a:defRPr>
          <a:latin typeface="+mn-lt"/>
          <a:ea typeface="+mn-ea"/>
          <a:cs typeface="+mn-cs"/>
        </a:defRPr>
      </a:lvl2pPr>
      <a:lvl3pPr marL="803905">
        <a:defRPr>
          <a:latin typeface="+mn-lt"/>
          <a:ea typeface="+mn-ea"/>
          <a:cs typeface="+mn-cs"/>
        </a:defRPr>
      </a:lvl3pPr>
      <a:lvl4pPr marL="1205857">
        <a:defRPr>
          <a:latin typeface="+mn-lt"/>
          <a:ea typeface="+mn-ea"/>
          <a:cs typeface="+mn-cs"/>
        </a:defRPr>
      </a:lvl4pPr>
      <a:lvl5pPr marL="1607809">
        <a:defRPr>
          <a:latin typeface="+mn-lt"/>
          <a:ea typeface="+mn-ea"/>
          <a:cs typeface="+mn-cs"/>
        </a:defRPr>
      </a:lvl5pPr>
      <a:lvl6pPr marL="2009760">
        <a:defRPr>
          <a:latin typeface="+mn-lt"/>
          <a:ea typeface="+mn-ea"/>
          <a:cs typeface="+mn-cs"/>
        </a:defRPr>
      </a:lvl6pPr>
      <a:lvl7pPr marL="2411713">
        <a:defRPr>
          <a:latin typeface="+mn-lt"/>
          <a:ea typeface="+mn-ea"/>
          <a:cs typeface="+mn-cs"/>
        </a:defRPr>
      </a:lvl7pPr>
      <a:lvl8pPr marL="2813665">
        <a:defRPr>
          <a:latin typeface="+mn-lt"/>
          <a:ea typeface="+mn-ea"/>
          <a:cs typeface="+mn-cs"/>
        </a:defRPr>
      </a:lvl8pPr>
      <a:lvl9pPr marL="3215617">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E22BFF-436D-450B-9028-442F6A365EDE}"/>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Tree>
  </p:cSld>
  <p:clrMap bg1="lt1" tx1="dk1" bg2="lt2" tx2="dk2" accent1="accent1" accent2="accent2" accent3="accent3" accent4="accent4" accent5="accent5" accent6="accent6" hlink="hlink" folHlink="folHlink"/>
  <p:sldLayoutIdLst>
    <p:sldLayoutId id="2147483960" r:id="rId1"/>
    <p:sldLayoutId id="2147483961"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Lst>
  <p:hf hdr="0" ftr="0" dt="0"/>
  <p:txStyles>
    <p:titleStyle>
      <a:lvl1pPr algn="l" defTabSz="817563" rtl="0" fontAlgn="base">
        <a:lnSpc>
          <a:spcPct val="90000"/>
        </a:lnSpc>
        <a:spcBef>
          <a:spcPct val="0"/>
        </a:spcBef>
        <a:spcAft>
          <a:spcPct val="0"/>
        </a:spcAft>
        <a:defRPr sz="3900" kern="1200">
          <a:solidFill>
            <a:schemeClr val="tx1"/>
          </a:solidFill>
          <a:latin typeface="+mj-lt"/>
          <a:ea typeface="+mj-ea"/>
          <a:cs typeface="+mj-cs"/>
        </a:defRPr>
      </a:lvl1pPr>
      <a:lvl2pPr algn="l" defTabSz="817563" rtl="0" fontAlgn="base">
        <a:lnSpc>
          <a:spcPct val="90000"/>
        </a:lnSpc>
        <a:spcBef>
          <a:spcPct val="0"/>
        </a:spcBef>
        <a:spcAft>
          <a:spcPct val="0"/>
        </a:spcAft>
        <a:defRPr sz="3900">
          <a:solidFill>
            <a:schemeClr val="tx1"/>
          </a:solidFill>
          <a:latin typeface="Calibri Light" panose="020F0302020204030204" pitchFamily="34" charset="0"/>
        </a:defRPr>
      </a:lvl2pPr>
      <a:lvl3pPr algn="l" defTabSz="817563" rtl="0" fontAlgn="base">
        <a:lnSpc>
          <a:spcPct val="90000"/>
        </a:lnSpc>
        <a:spcBef>
          <a:spcPct val="0"/>
        </a:spcBef>
        <a:spcAft>
          <a:spcPct val="0"/>
        </a:spcAft>
        <a:defRPr sz="3900">
          <a:solidFill>
            <a:schemeClr val="tx1"/>
          </a:solidFill>
          <a:latin typeface="Calibri Light" panose="020F0302020204030204" pitchFamily="34" charset="0"/>
        </a:defRPr>
      </a:lvl3pPr>
      <a:lvl4pPr algn="l" defTabSz="817563" rtl="0" fontAlgn="base">
        <a:lnSpc>
          <a:spcPct val="90000"/>
        </a:lnSpc>
        <a:spcBef>
          <a:spcPct val="0"/>
        </a:spcBef>
        <a:spcAft>
          <a:spcPct val="0"/>
        </a:spcAft>
        <a:defRPr sz="3900">
          <a:solidFill>
            <a:schemeClr val="tx1"/>
          </a:solidFill>
          <a:latin typeface="Calibri Light" panose="020F0302020204030204" pitchFamily="34" charset="0"/>
        </a:defRPr>
      </a:lvl4pPr>
      <a:lvl5pPr algn="l" defTabSz="817563" rtl="0" fontAlgn="base">
        <a:lnSpc>
          <a:spcPct val="90000"/>
        </a:lnSpc>
        <a:spcBef>
          <a:spcPct val="0"/>
        </a:spcBef>
        <a:spcAft>
          <a:spcPct val="0"/>
        </a:spcAft>
        <a:defRPr sz="3900">
          <a:solidFill>
            <a:schemeClr val="tx1"/>
          </a:solidFill>
          <a:latin typeface="Calibri Light" panose="020F0302020204030204" pitchFamily="34" charset="0"/>
        </a:defRPr>
      </a:lvl5pPr>
      <a:lvl6pPr marL="457200" algn="l" defTabSz="817563" rtl="0" fontAlgn="base">
        <a:lnSpc>
          <a:spcPct val="90000"/>
        </a:lnSpc>
        <a:spcBef>
          <a:spcPct val="0"/>
        </a:spcBef>
        <a:spcAft>
          <a:spcPct val="0"/>
        </a:spcAft>
        <a:defRPr sz="3900">
          <a:solidFill>
            <a:schemeClr val="tx1"/>
          </a:solidFill>
          <a:latin typeface="Calibri Light" panose="020F0302020204030204" pitchFamily="34" charset="0"/>
        </a:defRPr>
      </a:lvl6pPr>
      <a:lvl7pPr marL="914400" algn="l" defTabSz="817563" rtl="0" fontAlgn="base">
        <a:lnSpc>
          <a:spcPct val="90000"/>
        </a:lnSpc>
        <a:spcBef>
          <a:spcPct val="0"/>
        </a:spcBef>
        <a:spcAft>
          <a:spcPct val="0"/>
        </a:spcAft>
        <a:defRPr sz="3900">
          <a:solidFill>
            <a:schemeClr val="tx1"/>
          </a:solidFill>
          <a:latin typeface="Calibri Light" panose="020F0302020204030204" pitchFamily="34" charset="0"/>
        </a:defRPr>
      </a:lvl7pPr>
      <a:lvl8pPr marL="1371600" algn="l" defTabSz="817563" rtl="0" fontAlgn="base">
        <a:lnSpc>
          <a:spcPct val="90000"/>
        </a:lnSpc>
        <a:spcBef>
          <a:spcPct val="0"/>
        </a:spcBef>
        <a:spcAft>
          <a:spcPct val="0"/>
        </a:spcAft>
        <a:defRPr sz="3900">
          <a:solidFill>
            <a:schemeClr val="tx1"/>
          </a:solidFill>
          <a:latin typeface="Calibri Light" panose="020F0302020204030204" pitchFamily="34" charset="0"/>
        </a:defRPr>
      </a:lvl8pPr>
      <a:lvl9pPr marL="1828800" algn="l" defTabSz="817563" rtl="0" fontAlgn="base">
        <a:lnSpc>
          <a:spcPct val="90000"/>
        </a:lnSpc>
        <a:spcBef>
          <a:spcPct val="0"/>
        </a:spcBef>
        <a:spcAft>
          <a:spcPct val="0"/>
        </a:spcAft>
        <a:defRPr sz="3900">
          <a:solidFill>
            <a:schemeClr val="tx1"/>
          </a:solidFill>
          <a:latin typeface="Calibri Light" panose="020F0302020204030204" pitchFamily="34" charset="0"/>
        </a:defRPr>
      </a:lvl9pPr>
    </p:titleStyle>
    <p:bodyStyle>
      <a:lvl1pPr marL="203200" indent="-203200" algn="l" defTabSz="817563" rtl="0" fontAlgn="base">
        <a:lnSpc>
          <a:spcPct val="90000"/>
        </a:lnSpc>
        <a:spcBef>
          <a:spcPts val="900"/>
        </a:spcBef>
        <a:spcAft>
          <a:spcPct val="0"/>
        </a:spcAft>
        <a:buFont typeface="Arial" panose="020B0604020202020204" pitchFamily="34" charset="0"/>
        <a:buChar char="•"/>
        <a:defRPr sz="2500" kern="1200">
          <a:solidFill>
            <a:schemeClr val="tx1"/>
          </a:solidFill>
          <a:latin typeface="+mn-lt"/>
          <a:ea typeface="+mn-ea"/>
          <a:cs typeface="+mn-cs"/>
        </a:defRPr>
      </a:lvl1pPr>
      <a:lvl2pPr marL="612775" indent="-203200" algn="l" defTabSz="817563" rtl="0" fontAlgn="base">
        <a:lnSpc>
          <a:spcPct val="90000"/>
        </a:lnSpc>
        <a:spcBef>
          <a:spcPts val="450"/>
        </a:spcBef>
        <a:spcAft>
          <a:spcPct val="0"/>
        </a:spcAft>
        <a:buFont typeface="Arial" panose="020B0604020202020204" pitchFamily="34" charset="0"/>
        <a:buChar char="•"/>
        <a:defRPr sz="2100" kern="1200">
          <a:solidFill>
            <a:schemeClr val="tx1"/>
          </a:solidFill>
          <a:latin typeface="+mn-lt"/>
          <a:ea typeface="+mn-ea"/>
          <a:cs typeface="+mn-cs"/>
        </a:defRPr>
      </a:lvl2pPr>
      <a:lvl3pPr marL="1022350" indent="-203200" algn="l" defTabSz="817563" rtl="0" fontAlgn="base">
        <a:lnSpc>
          <a:spcPct val="90000"/>
        </a:lnSpc>
        <a:spcBef>
          <a:spcPts val="450"/>
        </a:spcBef>
        <a:spcAft>
          <a:spcPct val="0"/>
        </a:spcAft>
        <a:buFont typeface="Arial" panose="020B0604020202020204" pitchFamily="34" charset="0"/>
        <a:buChar char="•"/>
        <a:defRPr sz="1700" kern="1200">
          <a:solidFill>
            <a:schemeClr val="tx1"/>
          </a:solidFill>
          <a:latin typeface="+mn-lt"/>
          <a:ea typeface="+mn-ea"/>
          <a:cs typeface="+mn-cs"/>
        </a:defRPr>
      </a:lvl3pPr>
      <a:lvl4pPr marL="1431925" indent="-203200" algn="l" defTabSz="817563" rtl="0" fontAlgn="base">
        <a:lnSpc>
          <a:spcPct val="90000"/>
        </a:lnSpc>
        <a:spcBef>
          <a:spcPts val="450"/>
        </a:spcBef>
        <a:spcAft>
          <a:spcPct val="0"/>
        </a:spcAft>
        <a:buFont typeface="Arial" panose="020B0604020202020204" pitchFamily="34" charset="0"/>
        <a:buChar char="•"/>
        <a:defRPr sz="1600" kern="1200">
          <a:solidFill>
            <a:schemeClr val="tx1"/>
          </a:solidFill>
          <a:latin typeface="+mn-lt"/>
          <a:ea typeface="+mn-ea"/>
          <a:cs typeface="+mn-cs"/>
        </a:defRPr>
      </a:lvl4pPr>
      <a:lvl5pPr marL="1839913" indent="-203200" algn="l" defTabSz="817563" rtl="0" fontAlgn="base">
        <a:lnSpc>
          <a:spcPct val="90000"/>
        </a:lnSpc>
        <a:spcBef>
          <a:spcPts val="450"/>
        </a:spcBef>
        <a:spcAft>
          <a:spcPct val="0"/>
        </a:spcAft>
        <a:buFont typeface="Arial" panose="020B0604020202020204" pitchFamily="34" charset="0"/>
        <a:buChar char="•"/>
        <a:defRPr sz="1600" kern="1200">
          <a:solidFill>
            <a:schemeClr val="tx1"/>
          </a:solidFill>
          <a:latin typeface="+mn-lt"/>
          <a:ea typeface="+mn-ea"/>
          <a:cs typeface="+mn-cs"/>
        </a:defRPr>
      </a:lvl5pPr>
      <a:lvl6pPr marL="2250309" indent="-204574" algn="l" defTabSz="818294" rtl="0" eaLnBrk="1" latinLnBrk="0" hangingPunct="1">
        <a:lnSpc>
          <a:spcPct val="90000"/>
        </a:lnSpc>
        <a:spcBef>
          <a:spcPts val="448"/>
        </a:spcBef>
        <a:buFont typeface="Arial" panose="020B0604020202020204" pitchFamily="34" charset="0"/>
        <a:buChar char="•"/>
        <a:defRPr sz="1611" kern="1200">
          <a:solidFill>
            <a:schemeClr val="tx1"/>
          </a:solidFill>
          <a:latin typeface="+mn-lt"/>
          <a:ea typeface="+mn-ea"/>
          <a:cs typeface="+mn-cs"/>
        </a:defRPr>
      </a:lvl6pPr>
      <a:lvl7pPr marL="2659456" indent="-204574" algn="l" defTabSz="818294" rtl="0" eaLnBrk="1" latinLnBrk="0" hangingPunct="1">
        <a:lnSpc>
          <a:spcPct val="90000"/>
        </a:lnSpc>
        <a:spcBef>
          <a:spcPts val="448"/>
        </a:spcBef>
        <a:buFont typeface="Arial" panose="020B0604020202020204" pitchFamily="34" charset="0"/>
        <a:buChar char="•"/>
        <a:defRPr sz="1611" kern="1200">
          <a:solidFill>
            <a:schemeClr val="tx1"/>
          </a:solidFill>
          <a:latin typeface="+mn-lt"/>
          <a:ea typeface="+mn-ea"/>
          <a:cs typeface="+mn-cs"/>
        </a:defRPr>
      </a:lvl7pPr>
      <a:lvl8pPr marL="3068603" indent="-204574" algn="l" defTabSz="818294" rtl="0" eaLnBrk="1" latinLnBrk="0" hangingPunct="1">
        <a:lnSpc>
          <a:spcPct val="90000"/>
        </a:lnSpc>
        <a:spcBef>
          <a:spcPts val="448"/>
        </a:spcBef>
        <a:buFont typeface="Arial" panose="020B0604020202020204" pitchFamily="34" charset="0"/>
        <a:buChar char="•"/>
        <a:defRPr sz="1611" kern="1200">
          <a:solidFill>
            <a:schemeClr val="tx1"/>
          </a:solidFill>
          <a:latin typeface="+mn-lt"/>
          <a:ea typeface="+mn-ea"/>
          <a:cs typeface="+mn-cs"/>
        </a:defRPr>
      </a:lvl8pPr>
      <a:lvl9pPr marL="3477751" indent="-204574" algn="l" defTabSz="818294" rtl="0" eaLnBrk="1" latinLnBrk="0" hangingPunct="1">
        <a:lnSpc>
          <a:spcPct val="90000"/>
        </a:lnSpc>
        <a:spcBef>
          <a:spcPts val="448"/>
        </a:spcBef>
        <a:buFont typeface="Arial" panose="020B0604020202020204" pitchFamily="34" charset="0"/>
        <a:buChar char="•"/>
        <a:defRPr sz="1611" kern="1200">
          <a:solidFill>
            <a:schemeClr val="tx1"/>
          </a:solidFill>
          <a:latin typeface="+mn-lt"/>
          <a:ea typeface="+mn-ea"/>
          <a:cs typeface="+mn-cs"/>
        </a:defRPr>
      </a:lvl9pPr>
    </p:bodyStyle>
    <p:otherStyle>
      <a:defPPr>
        <a:defRPr lang="en-US"/>
      </a:defPPr>
      <a:lvl1pPr marL="0" algn="l" defTabSz="818294" rtl="0" eaLnBrk="1" latinLnBrk="0" hangingPunct="1">
        <a:defRPr sz="1611" kern="1200">
          <a:solidFill>
            <a:schemeClr val="tx1"/>
          </a:solidFill>
          <a:latin typeface="+mn-lt"/>
          <a:ea typeface="+mn-ea"/>
          <a:cs typeface="+mn-cs"/>
        </a:defRPr>
      </a:lvl1pPr>
      <a:lvl2pPr marL="409147" algn="l" defTabSz="818294" rtl="0" eaLnBrk="1" latinLnBrk="0" hangingPunct="1">
        <a:defRPr sz="1611" kern="1200">
          <a:solidFill>
            <a:schemeClr val="tx1"/>
          </a:solidFill>
          <a:latin typeface="+mn-lt"/>
          <a:ea typeface="+mn-ea"/>
          <a:cs typeface="+mn-cs"/>
        </a:defRPr>
      </a:lvl2pPr>
      <a:lvl3pPr marL="818294" algn="l" defTabSz="818294" rtl="0" eaLnBrk="1" latinLnBrk="0" hangingPunct="1">
        <a:defRPr sz="1611" kern="1200">
          <a:solidFill>
            <a:schemeClr val="tx1"/>
          </a:solidFill>
          <a:latin typeface="+mn-lt"/>
          <a:ea typeface="+mn-ea"/>
          <a:cs typeface="+mn-cs"/>
        </a:defRPr>
      </a:lvl3pPr>
      <a:lvl4pPr marL="1227441" algn="l" defTabSz="818294" rtl="0" eaLnBrk="1" latinLnBrk="0" hangingPunct="1">
        <a:defRPr sz="1611" kern="1200">
          <a:solidFill>
            <a:schemeClr val="tx1"/>
          </a:solidFill>
          <a:latin typeface="+mn-lt"/>
          <a:ea typeface="+mn-ea"/>
          <a:cs typeface="+mn-cs"/>
        </a:defRPr>
      </a:lvl4pPr>
      <a:lvl5pPr marL="1636589" algn="l" defTabSz="818294" rtl="0" eaLnBrk="1" latinLnBrk="0" hangingPunct="1">
        <a:defRPr sz="1611" kern="1200">
          <a:solidFill>
            <a:schemeClr val="tx1"/>
          </a:solidFill>
          <a:latin typeface="+mn-lt"/>
          <a:ea typeface="+mn-ea"/>
          <a:cs typeface="+mn-cs"/>
        </a:defRPr>
      </a:lvl5pPr>
      <a:lvl6pPr marL="2045735" algn="l" defTabSz="818294" rtl="0" eaLnBrk="1" latinLnBrk="0" hangingPunct="1">
        <a:defRPr sz="1611" kern="1200">
          <a:solidFill>
            <a:schemeClr val="tx1"/>
          </a:solidFill>
          <a:latin typeface="+mn-lt"/>
          <a:ea typeface="+mn-ea"/>
          <a:cs typeface="+mn-cs"/>
        </a:defRPr>
      </a:lvl6pPr>
      <a:lvl7pPr marL="2454882" algn="l" defTabSz="818294" rtl="0" eaLnBrk="1" latinLnBrk="0" hangingPunct="1">
        <a:defRPr sz="1611" kern="1200">
          <a:solidFill>
            <a:schemeClr val="tx1"/>
          </a:solidFill>
          <a:latin typeface="+mn-lt"/>
          <a:ea typeface="+mn-ea"/>
          <a:cs typeface="+mn-cs"/>
        </a:defRPr>
      </a:lvl7pPr>
      <a:lvl8pPr marL="2864029" algn="l" defTabSz="818294" rtl="0" eaLnBrk="1" latinLnBrk="0" hangingPunct="1">
        <a:defRPr sz="1611" kern="1200">
          <a:solidFill>
            <a:schemeClr val="tx1"/>
          </a:solidFill>
          <a:latin typeface="+mn-lt"/>
          <a:ea typeface="+mn-ea"/>
          <a:cs typeface="+mn-cs"/>
        </a:defRPr>
      </a:lvl8pPr>
      <a:lvl9pPr marL="3273177" algn="l" defTabSz="818294" rtl="0" eaLnBrk="1" latinLnBrk="0" hangingPunct="1">
        <a:defRPr sz="161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bk object 16">
            <a:extLst>
              <a:ext uri="{FF2B5EF4-FFF2-40B4-BE49-F238E27FC236}">
                <a16:creationId xmlns:a16="http://schemas.microsoft.com/office/drawing/2014/main" id="{173C1745-3336-4AF5-8548-5514DF87EF20}"/>
              </a:ext>
            </a:extLst>
          </p:cNvPr>
          <p:cNvSpPr>
            <a:spLocks noChangeArrowheads="1"/>
          </p:cNvSpPr>
          <p:nvPr/>
        </p:nvSpPr>
        <p:spPr bwMode="auto">
          <a:xfrm>
            <a:off x="0" y="0"/>
            <a:ext cx="9140825" cy="6851650"/>
          </a:xfrm>
          <a:prstGeom prst="rect">
            <a:avLst/>
          </a:prstGeom>
          <a:blipFill dpi="0" rotWithShape="1">
            <a:blip r:embed="rId7"/>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a:p>
        </p:txBody>
      </p:sp>
      <p:sp>
        <p:nvSpPr>
          <p:cNvPr id="5123" name="Holder 2">
            <a:extLst>
              <a:ext uri="{FF2B5EF4-FFF2-40B4-BE49-F238E27FC236}">
                <a16:creationId xmlns:a16="http://schemas.microsoft.com/office/drawing/2014/main" id="{A199D1BD-C3A3-467C-A83E-AA8C3BCAC113}"/>
              </a:ext>
            </a:extLst>
          </p:cNvPr>
          <p:cNvSpPr>
            <a:spLocks noGrp="1" noChangeArrowheads="1"/>
          </p:cNvSpPr>
          <p:nvPr>
            <p:ph type="title"/>
          </p:nvPr>
        </p:nvSpPr>
        <p:spPr bwMode="auto">
          <a:xfrm>
            <a:off x="3551238" y="2605088"/>
            <a:ext cx="2041525" cy="757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S" altLang="en-US"/>
          </a:p>
        </p:txBody>
      </p:sp>
      <p:sp>
        <p:nvSpPr>
          <p:cNvPr id="5124" name="Holder 3">
            <a:extLst>
              <a:ext uri="{FF2B5EF4-FFF2-40B4-BE49-F238E27FC236}">
                <a16:creationId xmlns:a16="http://schemas.microsoft.com/office/drawing/2014/main" id="{491B3C7F-7189-4A6D-AEDB-0258A95083A0}"/>
              </a:ext>
            </a:extLst>
          </p:cNvPr>
          <p:cNvSpPr>
            <a:spLocks noGrp="1" noChangeArrowheads="1"/>
          </p:cNvSpPr>
          <p:nvPr>
            <p:ph type="body" idx="1"/>
          </p:nvPr>
        </p:nvSpPr>
        <p:spPr bwMode="auto">
          <a:xfrm>
            <a:off x="754063" y="2249488"/>
            <a:ext cx="7635875"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S" altLang="en-US"/>
          </a:p>
        </p:txBody>
      </p:sp>
      <p:sp>
        <p:nvSpPr>
          <p:cNvPr id="4" name="Holder 4">
            <a:extLst>
              <a:ext uri="{FF2B5EF4-FFF2-40B4-BE49-F238E27FC236}">
                <a16:creationId xmlns:a16="http://schemas.microsoft.com/office/drawing/2014/main" id="{F07D0FD2-25FB-4E81-AE57-A37320179F39}"/>
              </a:ext>
            </a:extLst>
          </p:cNvPr>
          <p:cNvSpPr>
            <a:spLocks noGrp="1"/>
          </p:cNvSpPr>
          <p:nvPr>
            <p:ph type="ftr" sz="quarter" idx="5"/>
          </p:nvPr>
        </p:nvSpPr>
        <p:spPr>
          <a:xfrm>
            <a:off x="3108325" y="6378575"/>
            <a:ext cx="2927350" cy="276225"/>
          </a:xfrm>
          <a:prstGeom prst="rect">
            <a:avLst/>
          </a:prstGeom>
        </p:spPr>
        <p:txBody>
          <a:bodyPr wrap="square" lIns="0" tIns="0" rIns="0" bIns="0">
            <a:spAutoFit/>
          </a:bodyPr>
          <a:lstStyle>
            <a:lvl1pPr algn="ctr">
              <a:defRPr>
                <a:solidFill>
                  <a:schemeClr val="tx1">
                    <a:tint val="75000"/>
                  </a:schemeClr>
                </a:solidFill>
              </a:defRPr>
            </a:lvl1pPr>
          </a:lstStyle>
          <a:p>
            <a:pPr>
              <a:defRPr/>
            </a:pPr>
            <a:endParaRPr/>
          </a:p>
        </p:txBody>
      </p:sp>
      <p:sp>
        <p:nvSpPr>
          <p:cNvPr id="5" name="Holder 5">
            <a:extLst>
              <a:ext uri="{FF2B5EF4-FFF2-40B4-BE49-F238E27FC236}">
                <a16:creationId xmlns:a16="http://schemas.microsoft.com/office/drawing/2014/main" id="{EF8429C5-DE19-4AFA-BD7F-5BB3C69E5E48}"/>
              </a:ext>
            </a:extLst>
          </p:cNvPr>
          <p:cNvSpPr>
            <a:spLocks noGrp="1"/>
          </p:cNvSpPr>
          <p:nvPr>
            <p:ph type="dt" sz="half" idx="6"/>
          </p:nvPr>
        </p:nvSpPr>
        <p:spPr>
          <a:xfrm>
            <a:off x="8415338" y="6572250"/>
            <a:ext cx="422275" cy="117475"/>
          </a:xfrm>
          <a:prstGeom prst="rect">
            <a:avLst/>
          </a:prstGeom>
        </p:spPr>
        <p:txBody>
          <a:bodyPr wrap="square" lIns="0" tIns="0" rIns="0" bIns="0">
            <a:spAutoFit/>
          </a:bodyPr>
          <a:lstStyle>
            <a:lvl1pPr marL="9545">
              <a:lnSpc>
                <a:spcPts val="932"/>
              </a:lnSpc>
              <a:defRPr sz="902" b="0" i="0" spc="-8">
                <a:solidFill>
                  <a:schemeClr val="tx1"/>
                </a:solidFill>
                <a:latin typeface="Calibri"/>
                <a:cs typeface="Calibri"/>
              </a:defRPr>
            </a:lvl1pPr>
          </a:lstStyle>
          <a:p>
            <a:pPr>
              <a:defRPr/>
            </a:pPr>
            <a:r>
              <a:rPr lang="en-US"/>
              <a:t>12</a:t>
            </a:r>
            <a:r>
              <a:rPr lang="en-US" spc="4"/>
              <a:t>.</a:t>
            </a:r>
            <a:r>
              <a:rPr lang="en-US"/>
              <a:t>12</a:t>
            </a:r>
            <a:r>
              <a:rPr lang="en-US" spc="4"/>
              <a:t>.</a:t>
            </a:r>
            <a:r>
              <a:rPr lang="en-US"/>
              <a:t>1</a:t>
            </a:r>
            <a:r>
              <a:rPr lang="en-US" spc="0"/>
              <a:t>9</a:t>
            </a:r>
            <a:endParaRPr lang="en-US" spc="0" dirty="0"/>
          </a:p>
        </p:txBody>
      </p:sp>
      <p:sp>
        <p:nvSpPr>
          <p:cNvPr id="6" name="Holder 6">
            <a:extLst>
              <a:ext uri="{FF2B5EF4-FFF2-40B4-BE49-F238E27FC236}">
                <a16:creationId xmlns:a16="http://schemas.microsoft.com/office/drawing/2014/main" id="{DC7073A9-FEFB-4FD4-BB0E-256C7334FBD7}"/>
              </a:ext>
            </a:extLst>
          </p:cNvPr>
          <p:cNvSpPr>
            <a:spLocks noGrp="1"/>
          </p:cNvSpPr>
          <p:nvPr>
            <p:ph type="sldNum" sz="quarter" idx="7"/>
          </p:nvPr>
        </p:nvSpPr>
        <p:spPr>
          <a:xfrm>
            <a:off x="6583363" y="6378575"/>
            <a:ext cx="2103437" cy="276225"/>
          </a:xfrm>
          <a:prstGeom prst="rect">
            <a:avLst/>
          </a:prstGeom>
        </p:spPr>
        <p:txBody>
          <a:bodyPr wrap="square" lIns="0" tIns="0" rIns="0" bIns="0">
            <a:spAutoFit/>
          </a:bodyPr>
          <a:lstStyle>
            <a:lvl1pPr algn="r">
              <a:defRPr>
                <a:solidFill>
                  <a:schemeClr val="tx1">
                    <a:tint val="75000"/>
                  </a:schemeClr>
                </a:solidFill>
              </a:defRPr>
            </a:lvl1pPr>
          </a:lstStyle>
          <a:p>
            <a:pPr>
              <a:defRPr/>
            </a:pPr>
            <a:fld id="{A2EE2D62-6308-469D-9AC1-61F6F9BFF4B9}" type="slidenum">
              <a:rPr/>
              <a:pPr>
                <a:defRPr/>
              </a:pPr>
              <a:t>‹#›</a:t>
            </a:fld>
            <a:endParaRPr/>
          </a:p>
        </p:txBody>
      </p:sp>
    </p:spTree>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4069" r:id="rId4"/>
    <p:sldLayoutId id="2147484070" r:id="rId5"/>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defRPr>
      </a:lvl2pPr>
      <a:lvl3pPr algn="ctr" rtl="0" eaLnBrk="0" fontAlgn="base" hangingPunct="0">
        <a:spcBef>
          <a:spcPct val="0"/>
        </a:spcBef>
        <a:spcAft>
          <a:spcPct val="0"/>
        </a:spcAft>
        <a:defRPr>
          <a:solidFill>
            <a:schemeClr val="tx2"/>
          </a:solidFill>
          <a:latin typeface="Calibri" panose="020F0502020204030204" pitchFamily="34" charset="0"/>
        </a:defRPr>
      </a:lvl3pPr>
      <a:lvl4pPr algn="ctr" rtl="0" eaLnBrk="0" fontAlgn="base" hangingPunct="0">
        <a:spcBef>
          <a:spcPct val="0"/>
        </a:spcBef>
        <a:spcAft>
          <a:spcPct val="0"/>
        </a:spcAft>
        <a:defRPr>
          <a:solidFill>
            <a:schemeClr val="tx2"/>
          </a:solidFill>
          <a:latin typeface="Calibri" panose="020F0502020204030204" pitchFamily="34" charset="0"/>
        </a:defRPr>
      </a:lvl4pPr>
      <a:lvl5pPr algn="ctr" rtl="0" eaLnBrk="0" fontAlgn="base" hangingPunct="0">
        <a:spcBef>
          <a:spcPct val="0"/>
        </a:spcBef>
        <a:spcAft>
          <a:spcPct val="0"/>
        </a:spcAft>
        <a:defRPr>
          <a:solidFill>
            <a:schemeClr val="tx2"/>
          </a:solidFill>
          <a:latin typeface="Calibri" panose="020F0502020204030204" pitchFamily="34" charset="0"/>
        </a:defRPr>
      </a:lvl5pPr>
      <a:lvl6pPr marL="457200" algn="ctr" rtl="0" eaLnBrk="0" fontAlgn="base" hangingPunct="0">
        <a:spcBef>
          <a:spcPct val="0"/>
        </a:spcBef>
        <a:spcAft>
          <a:spcPct val="0"/>
        </a:spcAft>
        <a:defRPr>
          <a:solidFill>
            <a:schemeClr val="tx2"/>
          </a:solidFill>
          <a:latin typeface="Calibri" panose="020F0502020204030204" pitchFamily="34" charset="0"/>
        </a:defRPr>
      </a:lvl6pPr>
      <a:lvl7pPr marL="914400" algn="ctr" rtl="0" eaLnBrk="0" fontAlgn="base" hangingPunct="0">
        <a:spcBef>
          <a:spcPct val="0"/>
        </a:spcBef>
        <a:spcAft>
          <a:spcPct val="0"/>
        </a:spcAft>
        <a:defRPr>
          <a:solidFill>
            <a:schemeClr val="tx2"/>
          </a:solidFill>
          <a:latin typeface="Calibri" panose="020F0502020204030204" pitchFamily="34" charset="0"/>
        </a:defRPr>
      </a:lvl7pPr>
      <a:lvl8pPr marL="1371600" algn="ctr" rtl="0" eaLnBrk="0" fontAlgn="base" hangingPunct="0">
        <a:spcBef>
          <a:spcPct val="0"/>
        </a:spcBef>
        <a:spcAft>
          <a:spcPct val="0"/>
        </a:spcAft>
        <a:defRPr>
          <a:solidFill>
            <a:schemeClr val="tx2"/>
          </a:solidFill>
          <a:latin typeface="Calibri" panose="020F0502020204030204" pitchFamily="34" charset="0"/>
        </a:defRPr>
      </a:lvl8pPr>
      <a:lvl9pPr marL="1828800" algn="ctr" rtl="0" eaLnBrk="0" fontAlgn="base" hangingPunct="0">
        <a:spcBef>
          <a:spcPct val="0"/>
        </a:spcBef>
        <a:spcAft>
          <a:spcPct val="0"/>
        </a:spcAft>
        <a:defRPr>
          <a:solidFill>
            <a:schemeClr val="tx2"/>
          </a:solidFill>
          <a:latin typeface="Calibri" panose="020F0502020204030204" pitchFamily="34" charset="0"/>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342900" algn="l" rtl="0" eaLnBrk="0" fontAlgn="base" hangingPunct="0">
        <a:spcBef>
          <a:spcPct val="20000"/>
        </a:spcBef>
        <a:spcAft>
          <a:spcPct val="0"/>
        </a:spcAft>
        <a:defRPr>
          <a:solidFill>
            <a:schemeClr val="tx1"/>
          </a:solidFill>
          <a:latin typeface="+mn-lt"/>
          <a:ea typeface="+mn-ea"/>
          <a:cs typeface="+mn-cs"/>
        </a:defRPr>
      </a:lvl2pPr>
      <a:lvl3pPr marL="685800" algn="l" rtl="0" eaLnBrk="0" fontAlgn="base" hangingPunct="0">
        <a:spcBef>
          <a:spcPct val="20000"/>
        </a:spcBef>
        <a:spcAft>
          <a:spcPct val="0"/>
        </a:spcAft>
        <a:defRPr>
          <a:solidFill>
            <a:schemeClr val="tx1"/>
          </a:solidFill>
          <a:latin typeface="+mn-lt"/>
          <a:ea typeface="+mn-ea"/>
          <a:cs typeface="+mn-cs"/>
        </a:defRPr>
      </a:lvl3pPr>
      <a:lvl4pPr marL="1030288" algn="l" rtl="0" eaLnBrk="0" fontAlgn="base" hangingPunct="0">
        <a:spcBef>
          <a:spcPct val="20000"/>
        </a:spcBef>
        <a:spcAft>
          <a:spcPct val="0"/>
        </a:spcAft>
        <a:defRPr>
          <a:solidFill>
            <a:schemeClr val="tx1"/>
          </a:solidFill>
          <a:latin typeface="+mn-lt"/>
          <a:ea typeface="+mn-ea"/>
          <a:cs typeface="+mn-cs"/>
        </a:defRPr>
      </a:lvl4pPr>
      <a:lvl5pPr marL="1373188" algn="l" rtl="0" eaLnBrk="0" fontAlgn="base" hangingPunct="0">
        <a:spcBef>
          <a:spcPct val="20000"/>
        </a:spcBef>
        <a:spcAft>
          <a:spcPct val="0"/>
        </a:spcAft>
        <a:defRPr>
          <a:solidFill>
            <a:schemeClr val="tx1"/>
          </a:solidFill>
          <a:latin typeface="+mn-lt"/>
          <a:ea typeface="+mn-ea"/>
          <a:cs typeface="+mn-cs"/>
        </a:defRPr>
      </a:lvl5pPr>
      <a:lvl6pPr marL="1718158">
        <a:defRPr>
          <a:latin typeface="+mn-lt"/>
          <a:ea typeface="+mn-ea"/>
          <a:cs typeface="+mn-cs"/>
        </a:defRPr>
      </a:lvl6pPr>
      <a:lvl7pPr marL="2061789">
        <a:defRPr>
          <a:latin typeface="+mn-lt"/>
          <a:ea typeface="+mn-ea"/>
          <a:cs typeface="+mn-cs"/>
        </a:defRPr>
      </a:lvl7pPr>
      <a:lvl8pPr marL="2405421">
        <a:defRPr>
          <a:latin typeface="+mn-lt"/>
          <a:ea typeface="+mn-ea"/>
          <a:cs typeface="+mn-cs"/>
        </a:defRPr>
      </a:lvl8pPr>
      <a:lvl9pPr marL="2749052">
        <a:defRPr>
          <a:latin typeface="+mn-lt"/>
          <a:ea typeface="+mn-ea"/>
          <a:cs typeface="+mn-cs"/>
        </a:defRPr>
      </a:lvl9pPr>
    </p:bodyStyle>
    <p:otherStyle>
      <a:lvl1pPr marL="0">
        <a:defRPr>
          <a:latin typeface="+mn-lt"/>
          <a:ea typeface="+mn-ea"/>
          <a:cs typeface="+mn-cs"/>
        </a:defRPr>
      </a:lvl1pPr>
      <a:lvl2pPr marL="343632">
        <a:defRPr>
          <a:latin typeface="+mn-lt"/>
          <a:ea typeface="+mn-ea"/>
          <a:cs typeface="+mn-cs"/>
        </a:defRPr>
      </a:lvl2pPr>
      <a:lvl3pPr marL="687263">
        <a:defRPr>
          <a:latin typeface="+mn-lt"/>
          <a:ea typeface="+mn-ea"/>
          <a:cs typeface="+mn-cs"/>
        </a:defRPr>
      </a:lvl3pPr>
      <a:lvl4pPr marL="1030895">
        <a:defRPr>
          <a:latin typeface="+mn-lt"/>
          <a:ea typeface="+mn-ea"/>
          <a:cs typeface="+mn-cs"/>
        </a:defRPr>
      </a:lvl4pPr>
      <a:lvl5pPr marL="1374526">
        <a:defRPr>
          <a:latin typeface="+mn-lt"/>
          <a:ea typeface="+mn-ea"/>
          <a:cs typeface="+mn-cs"/>
        </a:defRPr>
      </a:lvl5pPr>
      <a:lvl6pPr marL="1718158">
        <a:defRPr>
          <a:latin typeface="+mn-lt"/>
          <a:ea typeface="+mn-ea"/>
          <a:cs typeface="+mn-cs"/>
        </a:defRPr>
      </a:lvl6pPr>
      <a:lvl7pPr marL="2061789">
        <a:defRPr>
          <a:latin typeface="+mn-lt"/>
          <a:ea typeface="+mn-ea"/>
          <a:cs typeface="+mn-cs"/>
        </a:defRPr>
      </a:lvl7pPr>
      <a:lvl8pPr marL="2405421">
        <a:defRPr>
          <a:latin typeface="+mn-lt"/>
          <a:ea typeface="+mn-ea"/>
          <a:cs typeface="+mn-cs"/>
        </a:defRPr>
      </a:lvl8pPr>
      <a:lvl9pPr marL="2749052">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C1254E15-B2D0-453F-8626-90BEA4E14436}"/>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Text Placeholder 2">
            <a:extLst>
              <a:ext uri="{FF2B5EF4-FFF2-40B4-BE49-F238E27FC236}">
                <a16:creationId xmlns:a16="http://schemas.microsoft.com/office/drawing/2014/main" id="{FD715AE9-1608-4861-8564-CB57619656D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819DC6-5315-4838-9270-2D99B92EDF3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smtClean="0">
                <a:solidFill>
                  <a:schemeClr val="tx1">
                    <a:tint val="75000"/>
                  </a:schemeClr>
                </a:solidFill>
              </a:defRPr>
            </a:lvl1pPr>
          </a:lstStyle>
          <a:p>
            <a:pPr>
              <a:defRPr/>
            </a:pPr>
            <a:fld id="{3E054092-B965-1344-97EA-9E9F39B8A57A}" type="datetimeFigureOut">
              <a:rPr lang="en-US"/>
              <a:pPr>
                <a:defRPr/>
              </a:pPr>
              <a:t>3/2/2021</a:t>
            </a:fld>
            <a:endParaRPr lang="en-US"/>
          </a:p>
        </p:txBody>
      </p:sp>
      <p:sp>
        <p:nvSpPr>
          <p:cNvPr id="5" name="Footer Placeholder 4">
            <a:extLst>
              <a:ext uri="{FF2B5EF4-FFF2-40B4-BE49-F238E27FC236}">
                <a16:creationId xmlns:a16="http://schemas.microsoft.com/office/drawing/2014/main" id="{3B0CD858-1E88-4BB7-92CD-8C59457EF721}"/>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8B597E04-03CA-416A-98F9-950D1921A883}"/>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smtClean="0">
                <a:solidFill>
                  <a:schemeClr val="tx1">
                    <a:tint val="75000"/>
                  </a:schemeClr>
                </a:solidFill>
              </a:defRPr>
            </a:lvl1pPr>
          </a:lstStyle>
          <a:p>
            <a:pPr>
              <a:defRPr/>
            </a:pPr>
            <a:fld id="{89BF68EC-35F8-4222-8E3E-66D8551184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Title Placeholder 1">
            <a:extLst>
              <a:ext uri="{FF2B5EF4-FFF2-40B4-BE49-F238E27FC236}">
                <a16:creationId xmlns:a16="http://schemas.microsoft.com/office/drawing/2014/main" id="{215D8EB2-7BA5-4187-AB3C-C9F4A7C91CDD}"/>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Text Placeholder 2">
            <a:extLst>
              <a:ext uri="{FF2B5EF4-FFF2-40B4-BE49-F238E27FC236}">
                <a16:creationId xmlns:a16="http://schemas.microsoft.com/office/drawing/2014/main" id="{E7F4EFFD-D4BA-4882-8A5D-E3F6F3E0DF4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5C32BB-C530-4835-8AB0-D1009D0B244B}"/>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smtClean="0">
                <a:solidFill>
                  <a:schemeClr val="tx1">
                    <a:tint val="75000"/>
                  </a:schemeClr>
                </a:solidFill>
              </a:defRPr>
            </a:lvl1pPr>
          </a:lstStyle>
          <a:p>
            <a:pPr>
              <a:defRPr/>
            </a:pPr>
            <a:fld id="{F82DABC9-CA5F-4C7A-A03F-A471BBD69175}" type="datetimeFigureOut">
              <a:rPr lang="en-US"/>
              <a:pPr>
                <a:defRPr/>
              </a:pPr>
              <a:t>3/2/2021</a:t>
            </a:fld>
            <a:endParaRPr lang="en-US"/>
          </a:p>
        </p:txBody>
      </p:sp>
      <p:sp>
        <p:nvSpPr>
          <p:cNvPr id="5" name="Footer Placeholder 4">
            <a:extLst>
              <a:ext uri="{FF2B5EF4-FFF2-40B4-BE49-F238E27FC236}">
                <a16:creationId xmlns:a16="http://schemas.microsoft.com/office/drawing/2014/main" id="{0DA7DD12-52E1-4A08-AC88-F9657DDA96F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F30E62DA-0F18-4B8A-A52E-923D71BE285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smtClean="0">
                <a:solidFill>
                  <a:schemeClr val="tx1">
                    <a:tint val="75000"/>
                  </a:schemeClr>
                </a:solidFill>
              </a:defRPr>
            </a:lvl1pPr>
          </a:lstStyle>
          <a:p>
            <a:pPr>
              <a:defRPr/>
            </a:pPr>
            <a:fld id="{690EB6F2-99D3-4039-ADAE-3B3C3C3D12E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 id="2147484071" r:id="rId12"/>
  </p:sldLayoutIdLst>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Title Placeholder 1">
            <a:extLst>
              <a:ext uri="{FF2B5EF4-FFF2-40B4-BE49-F238E27FC236}">
                <a16:creationId xmlns:a16="http://schemas.microsoft.com/office/drawing/2014/main" id="{32A970D9-1DB7-4A45-9AD9-A21A784FF866}"/>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Text Placeholder 2">
            <a:extLst>
              <a:ext uri="{FF2B5EF4-FFF2-40B4-BE49-F238E27FC236}">
                <a16:creationId xmlns:a16="http://schemas.microsoft.com/office/drawing/2014/main" id="{E1902564-19E2-4D72-B0D7-AAA0B2B589BE}"/>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DC68F4B-4F86-47DE-BB44-C3992FBF9731}"/>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smtClean="0">
                <a:solidFill>
                  <a:prstClr val="black">
                    <a:tint val="75000"/>
                  </a:prstClr>
                </a:solidFill>
              </a:defRPr>
            </a:lvl1pPr>
          </a:lstStyle>
          <a:p>
            <a:pPr>
              <a:defRPr/>
            </a:pPr>
            <a:fld id="{F4E203B2-3A4B-4A4A-A303-307D4559117A}" type="datetimeFigureOut">
              <a:rPr lang="en-US"/>
              <a:pPr>
                <a:defRPr/>
              </a:pPr>
              <a:t>3/2/2021</a:t>
            </a:fld>
            <a:endParaRPr lang="en-US"/>
          </a:p>
        </p:txBody>
      </p:sp>
      <p:sp>
        <p:nvSpPr>
          <p:cNvPr id="5" name="Footer Placeholder 4">
            <a:extLst>
              <a:ext uri="{FF2B5EF4-FFF2-40B4-BE49-F238E27FC236}">
                <a16:creationId xmlns:a16="http://schemas.microsoft.com/office/drawing/2014/main" id="{B0139475-EB17-4308-A74B-E6F955214282}"/>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prstClr val="black">
                    <a:tint val="75000"/>
                  </a:prstClr>
                </a:solidFill>
              </a:defRPr>
            </a:lvl1pPr>
          </a:lstStyle>
          <a:p>
            <a:pPr>
              <a:defRPr/>
            </a:pPr>
            <a:endParaRPr lang="en-US"/>
          </a:p>
        </p:txBody>
      </p:sp>
      <p:sp>
        <p:nvSpPr>
          <p:cNvPr id="6" name="Slide Number Placeholder 5">
            <a:extLst>
              <a:ext uri="{FF2B5EF4-FFF2-40B4-BE49-F238E27FC236}">
                <a16:creationId xmlns:a16="http://schemas.microsoft.com/office/drawing/2014/main" id="{B0C34039-730D-4564-A9B7-38FAC15FF170}"/>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smtClean="0">
                <a:solidFill>
                  <a:prstClr val="black">
                    <a:tint val="75000"/>
                  </a:prstClr>
                </a:solidFill>
              </a:defRPr>
            </a:lvl1pPr>
          </a:lstStyle>
          <a:p>
            <a:pPr>
              <a:defRPr/>
            </a:pPr>
            <a:fld id="{248921FA-A44C-483F-B261-4F6B360AFBA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18" name="Rectangle 299">
            <a:extLst>
              <a:ext uri="{FF2B5EF4-FFF2-40B4-BE49-F238E27FC236}">
                <a16:creationId xmlns:a16="http://schemas.microsoft.com/office/drawing/2014/main" id="{8CF310DE-1EA1-4D07-A222-9B61B3A5216B}"/>
              </a:ext>
            </a:extLst>
          </p:cNvPr>
          <p:cNvSpPr>
            <a:spLocks noChangeArrowheads="1"/>
          </p:cNvSpPr>
          <p:nvPr/>
        </p:nvSpPr>
        <p:spPr bwMode="auto">
          <a:xfrm>
            <a:off x="187325" y="857250"/>
            <a:ext cx="8794750" cy="101600"/>
          </a:xfrm>
          <a:prstGeom prst="rect">
            <a:avLst/>
          </a:prstGeom>
          <a:gradFill rotWithShape="1">
            <a:gsLst>
              <a:gs pos="0">
                <a:srgbClr val="000099"/>
              </a:gs>
              <a:gs pos="100000">
                <a:srgbClr val="000047"/>
              </a:gs>
            </a:gsLst>
            <a:lin ang="5400000" scaled="1"/>
          </a:gradFill>
          <a:ln w="25400">
            <a:solidFill>
              <a:schemeClr val="tx1"/>
            </a:solidFill>
            <a:miter lim="800000"/>
            <a:headEnd/>
            <a:tailEnd/>
          </a:ln>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r"/>
            <a:endParaRPr lang="en-US" altLang="en-US">
              <a:latin typeface="Arial" panose="020B0604020202020204" pitchFamily="34" charset="0"/>
            </a:endParaRPr>
          </a:p>
        </p:txBody>
      </p:sp>
      <p:sp>
        <p:nvSpPr>
          <p:cNvPr id="9219" name="Rectangle 16">
            <a:extLst>
              <a:ext uri="{FF2B5EF4-FFF2-40B4-BE49-F238E27FC236}">
                <a16:creationId xmlns:a16="http://schemas.microsoft.com/office/drawing/2014/main" id="{D8CE10C1-8EA5-4442-A4A2-0D3A5AA74F64}"/>
              </a:ext>
            </a:extLst>
          </p:cNvPr>
          <p:cNvSpPr>
            <a:spLocks noGrp="1" noChangeArrowheads="1"/>
          </p:cNvSpPr>
          <p:nvPr>
            <p:ph type="body" idx="1"/>
          </p:nvPr>
        </p:nvSpPr>
        <p:spPr bwMode="auto">
          <a:xfrm>
            <a:off x="628650" y="1196975"/>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9220" name="Picture 9" descr="JTF-Alaska-ALCOM">
            <a:extLst>
              <a:ext uri="{FF2B5EF4-FFF2-40B4-BE49-F238E27FC236}">
                <a16:creationId xmlns:a16="http://schemas.microsoft.com/office/drawing/2014/main" id="{69F6DDD7-9202-4573-B7B0-94A88193F85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0075" y="33338"/>
            <a:ext cx="508000" cy="528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1" name="Picture 8" descr="ALCOM_Large">
            <a:extLst>
              <a:ext uri="{FF2B5EF4-FFF2-40B4-BE49-F238E27FC236}">
                <a16:creationId xmlns:a16="http://schemas.microsoft.com/office/drawing/2014/main" id="{18B74050-A028-4FA8-863E-7EEBCE27452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813" y="23813"/>
            <a:ext cx="517525" cy="512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2" name="Picture 10" descr="11AF.gif">
            <a:extLst>
              <a:ext uri="{FF2B5EF4-FFF2-40B4-BE49-F238E27FC236}">
                <a16:creationId xmlns:a16="http://schemas.microsoft.com/office/drawing/2014/main" id="{A9C53BF5-5FED-4613-9CB2-519AB161DBC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90588" y="350838"/>
            <a:ext cx="538162"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3" name="Picture 11" descr="ANR.gif">
            <a:extLst>
              <a:ext uri="{FF2B5EF4-FFF2-40B4-BE49-F238E27FC236}">
                <a16:creationId xmlns:a16="http://schemas.microsoft.com/office/drawing/2014/main" id="{8309D78D-C979-4DD7-88D5-BFC1E7D43E9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44488" y="342900"/>
            <a:ext cx="452437"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998" r:id="rId1"/>
    <p:sldLayoutId id="2147484072" r:id="rId2"/>
    <p:sldLayoutId id="2147484073" r:id="rId3"/>
    <p:sldLayoutId id="2147483999" r:id="rId4"/>
    <p:sldLayoutId id="2147484074" r:id="rId5"/>
    <p:sldLayoutId id="2147484075" r:id="rId6"/>
    <p:sldLayoutId id="2147484000" r:id="rId7"/>
    <p:sldLayoutId id="2147484076" r:id="rId8"/>
    <p:sldLayoutId id="2147484077" r:id="rId9"/>
    <p:sldLayoutId id="2147484078" r:id="rId10"/>
    <p:sldLayoutId id="2147484079" r:id="rId11"/>
    <p:sldLayoutId id="2147484080" r:id="rId12"/>
    <p:sldLayoutId id="2147484081" r:id="rId13"/>
    <p:sldLayoutId id="2147484082" r:id="rId14"/>
  </p:sldLayoutIdLst>
  <p:transition/>
  <p:hf hdr="0" ftr="0" dt="0"/>
  <p:txStyles>
    <p:titleStyle>
      <a:lvl1pPr algn="ctr" defTabSz="903288" rtl="0" eaLnBrk="0" fontAlgn="base" hangingPunct="0">
        <a:spcBef>
          <a:spcPct val="0"/>
        </a:spcBef>
        <a:spcAft>
          <a:spcPct val="0"/>
        </a:spcAft>
        <a:defRPr sz="4400">
          <a:solidFill>
            <a:schemeClr val="tx2"/>
          </a:solidFill>
          <a:latin typeface="+mj-lt"/>
          <a:ea typeface="+mj-ea"/>
          <a:cs typeface="+mj-cs"/>
        </a:defRPr>
      </a:lvl1pPr>
      <a:lvl2pPr algn="ctr" defTabSz="903288" rtl="0" eaLnBrk="0" fontAlgn="base" hangingPunct="0">
        <a:spcBef>
          <a:spcPct val="0"/>
        </a:spcBef>
        <a:spcAft>
          <a:spcPct val="0"/>
        </a:spcAft>
        <a:defRPr sz="4400">
          <a:solidFill>
            <a:schemeClr val="tx2"/>
          </a:solidFill>
          <a:latin typeface="Franklin Gothic Medium" pitchFamily="34" charset="0"/>
        </a:defRPr>
      </a:lvl2pPr>
      <a:lvl3pPr algn="ctr" defTabSz="903288" rtl="0" eaLnBrk="0" fontAlgn="base" hangingPunct="0">
        <a:spcBef>
          <a:spcPct val="0"/>
        </a:spcBef>
        <a:spcAft>
          <a:spcPct val="0"/>
        </a:spcAft>
        <a:defRPr sz="4400">
          <a:solidFill>
            <a:schemeClr val="tx2"/>
          </a:solidFill>
          <a:latin typeface="Franklin Gothic Medium" pitchFamily="34" charset="0"/>
        </a:defRPr>
      </a:lvl3pPr>
      <a:lvl4pPr algn="ctr" defTabSz="903288" rtl="0" eaLnBrk="0" fontAlgn="base" hangingPunct="0">
        <a:spcBef>
          <a:spcPct val="0"/>
        </a:spcBef>
        <a:spcAft>
          <a:spcPct val="0"/>
        </a:spcAft>
        <a:defRPr sz="4400">
          <a:solidFill>
            <a:schemeClr val="tx2"/>
          </a:solidFill>
          <a:latin typeface="Franklin Gothic Medium" pitchFamily="34" charset="0"/>
        </a:defRPr>
      </a:lvl4pPr>
      <a:lvl5pPr algn="ctr" defTabSz="903288" rtl="0" eaLnBrk="0" fontAlgn="base" hangingPunct="0">
        <a:spcBef>
          <a:spcPct val="0"/>
        </a:spcBef>
        <a:spcAft>
          <a:spcPct val="0"/>
        </a:spcAft>
        <a:defRPr sz="4400">
          <a:solidFill>
            <a:schemeClr val="tx2"/>
          </a:solidFill>
          <a:latin typeface="Franklin Gothic Medium" pitchFamily="34" charset="0"/>
        </a:defRPr>
      </a:lvl5pPr>
      <a:lvl6pPr marL="457200" algn="ctr" defTabSz="903288" rtl="0" eaLnBrk="1" fontAlgn="base" hangingPunct="1">
        <a:spcBef>
          <a:spcPct val="0"/>
        </a:spcBef>
        <a:spcAft>
          <a:spcPct val="0"/>
        </a:spcAft>
        <a:defRPr sz="4400">
          <a:solidFill>
            <a:schemeClr val="tx2"/>
          </a:solidFill>
          <a:latin typeface="Arial" pitchFamily="34" charset="0"/>
        </a:defRPr>
      </a:lvl6pPr>
      <a:lvl7pPr marL="914400" algn="ctr" defTabSz="903288" rtl="0" eaLnBrk="1" fontAlgn="base" hangingPunct="1">
        <a:spcBef>
          <a:spcPct val="0"/>
        </a:spcBef>
        <a:spcAft>
          <a:spcPct val="0"/>
        </a:spcAft>
        <a:defRPr sz="4400">
          <a:solidFill>
            <a:schemeClr val="tx2"/>
          </a:solidFill>
          <a:latin typeface="Arial" pitchFamily="34" charset="0"/>
        </a:defRPr>
      </a:lvl7pPr>
      <a:lvl8pPr marL="1371600" algn="ctr" defTabSz="903288" rtl="0" eaLnBrk="1" fontAlgn="base" hangingPunct="1">
        <a:spcBef>
          <a:spcPct val="0"/>
        </a:spcBef>
        <a:spcAft>
          <a:spcPct val="0"/>
        </a:spcAft>
        <a:defRPr sz="4400">
          <a:solidFill>
            <a:schemeClr val="tx2"/>
          </a:solidFill>
          <a:latin typeface="Arial" pitchFamily="34" charset="0"/>
        </a:defRPr>
      </a:lvl8pPr>
      <a:lvl9pPr marL="1828800" algn="ctr" defTabSz="903288" rtl="0" eaLnBrk="1" fontAlgn="base" hangingPunct="1">
        <a:spcBef>
          <a:spcPct val="0"/>
        </a:spcBef>
        <a:spcAft>
          <a:spcPct val="0"/>
        </a:spcAft>
        <a:defRPr sz="4400">
          <a:solidFill>
            <a:schemeClr val="tx2"/>
          </a:solidFill>
          <a:latin typeface="Arial" pitchFamily="34" charset="0"/>
        </a:defRPr>
      </a:lvl9pPr>
    </p:titleStyle>
    <p:bodyStyle>
      <a:lvl1pPr marL="282575" indent="-282575" algn="l" defTabSz="903288" rtl="0" eaLnBrk="0" fontAlgn="base" hangingPunct="0">
        <a:lnSpc>
          <a:spcPct val="87000"/>
        </a:lnSpc>
        <a:spcBef>
          <a:spcPct val="30000"/>
        </a:spcBef>
        <a:spcAft>
          <a:spcPct val="0"/>
        </a:spcAft>
        <a:buSzPct val="100000"/>
        <a:buChar char="•"/>
        <a:defRPr sz="2300" b="1">
          <a:solidFill>
            <a:srgbClr val="000000"/>
          </a:solidFill>
          <a:latin typeface="+mn-lt"/>
          <a:ea typeface="+mn-ea"/>
          <a:cs typeface="+mn-cs"/>
        </a:defRPr>
      </a:lvl1pPr>
      <a:lvl2pPr marL="676275" indent="-225425" algn="l" defTabSz="903288" rtl="0" eaLnBrk="0" fontAlgn="base" hangingPunct="0">
        <a:lnSpc>
          <a:spcPct val="87000"/>
        </a:lnSpc>
        <a:spcBef>
          <a:spcPct val="30000"/>
        </a:spcBef>
        <a:spcAft>
          <a:spcPct val="0"/>
        </a:spcAft>
        <a:buSzPct val="100000"/>
        <a:buChar char="–"/>
        <a:defRPr b="1">
          <a:solidFill>
            <a:srgbClr val="000000"/>
          </a:solidFill>
          <a:latin typeface="+mn-lt"/>
        </a:defRPr>
      </a:lvl2pPr>
      <a:lvl3pPr marL="1128713" indent="-225425" algn="l" defTabSz="903288" rtl="0" eaLnBrk="0" fontAlgn="base" hangingPunct="0">
        <a:lnSpc>
          <a:spcPct val="87000"/>
        </a:lnSpc>
        <a:spcBef>
          <a:spcPct val="30000"/>
        </a:spcBef>
        <a:spcAft>
          <a:spcPct val="0"/>
        </a:spcAft>
        <a:buSzPct val="100000"/>
        <a:buChar char="»"/>
        <a:defRPr b="1">
          <a:solidFill>
            <a:srgbClr val="000000"/>
          </a:solidFill>
          <a:latin typeface="+mn-lt"/>
        </a:defRPr>
      </a:lvl3pPr>
      <a:lvl4pPr marL="1522413" indent="-168275" algn="l" defTabSz="903288" rtl="0" eaLnBrk="0" fontAlgn="base" hangingPunct="0">
        <a:lnSpc>
          <a:spcPct val="87000"/>
        </a:lnSpc>
        <a:spcBef>
          <a:spcPct val="30000"/>
        </a:spcBef>
        <a:spcAft>
          <a:spcPct val="0"/>
        </a:spcAft>
        <a:buSzPct val="100000"/>
        <a:buChar char="•"/>
        <a:defRPr sz="1300" b="1">
          <a:solidFill>
            <a:srgbClr val="000000"/>
          </a:solidFill>
          <a:latin typeface="+mn-lt"/>
        </a:defRPr>
      </a:lvl4pPr>
      <a:lvl5pPr marL="1974850" indent="-169863" algn="l" defTabSz="903288" rtl="0" eaLnBrk="0" fontAlgn="base" hangingPunct="0">
        <a:lnSpc>
          <a:spcPct val="87000"/>
        </a:lnSpc>
        <a:spcBef>
          <a:spcPct val="30000"/>
        </a:spcBef>
        <a:spcAft>
          <a:spcPct val="0"/>
        </a:spcAft>
        <a:buSzPct val="100000"/>
        <a:buChar char="–"/>
        <a:defRPr sz="1300" b="1">
          <a:solidFill>
            <a:srgbClr val="000000"/>
          </a:solidFill>
          <a:latin typeface="+mn-lt"/>
        </a:defRPr>
      </a:lvl5pPr>
      <a:lvl6pPr marL="2432050" indent="-169863" algn="l" defTabSz="903288" rtl="0" eaLnBrk="1" fontAlgn="base" hangingPunct="1">
        <a:lnSpc>
          <a:spcPct val="87000"/>
        </a:lnSpc>
        <a:spcBef>
          <a:spcPct val="30000"/>
        </a:spcBef>
        <a:spcAft>
          <a:spcPct val="0"/>
        </a:spcAft>
        <a:buSzPct val="100000"/>
        <a:buChar char="–"/>
        <a:defRPr sz="1300">
          <a:solidFill>
            <a:srgbClr val="000000"/>
          </a:solidFill>
          <a:latin typeface="+mn-lt"/>
        </a:defRPr>
      </a:lvl6pPr>
      <a:lvl7pPr marL="2889250" indent="-169863" algn="l" defTabSz="903288" rtl="0" eaLnBrk="1" fontAlgn="base" hangingPunct="1">
        <a:lnSpc>
          <a:spcPct val="87000"/>
        </a:lnSpc>
        <a:spcBef>
          <a:spcPct val="30000"/>
        </a:spcBef>
        <a:spcAft>
          <a:spcPct val="0"/>
        </a:spcAft>
        <a:buSzPct val="100000"/>
        <a:buChar char="–"/>
        <a:defRPr sz="1300">
          <a:solidFill>
            <a:srgbClr val="000000"/>
          </a:solidFill>
          <a:latin typeface="+mn-lt"/>
        </a:defRPr>
      </a:lvl7pPr>
      <a:lvl8pPr marL="3346450" indent="-169863" algn="l" defTabSz="903288" rtl="0" eaLnBrk="1" fontAlgn="base" hangingPunct="1">
        <a:lnSpc>
          <a:spcPct val="87000"/>
        </a:lnSpc>
        <a:spcBef>
          <a:spcPct val="30000"/>
        </a:spcBef>
        <a:spcAft>
          <a:spcPct val="0"/>
        </a:spcAft>
        <a:buSzPct val="100000"/>
        <a:buChar char="–"/>
        <a:defRPr sz="1300">
          <a:solidFill>
            <a:srgbClr val="000000"/>
          </a:solidFill>
          <a:latin typeface="+mn-lt"/>
        </a:defRPr>
      </a:lvl8pPr>
      <a:lvl9pPr marL="3803650" indent="-169863" algn="l" defTabSz="903288" rtl="0" eaLnBrk="1" fontAlgn="base" hangingPunct="1">
        <a:lnSpc>
          <a:spcPct val="87000"/>
        </a:lnSpc>
        <a:spcBef>
          <a:spcPct val="30000"/>
        </a:spcBef>
        <a:spcAft>
          <a:spcPct val="0"/>
        </a:spcAft>
        <a:buSzPct val="100000"/>
        <a:buChar char="–"/>
        <a:defRPr sz="13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37.png"/><Relationship Id="rId1" Type="http://schemas.openxmlformats.org/officeDocument/2006/relationships/slideLayout" Target="../slideLayouts/slideLayout4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47.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47.xml"/><Relationship Id="rId6" Type="http://schemas.openxmlformats.org/officeDocument/2006/relationships/image" Target="../media/image57.png"/><Relationship Id="rId5" Type="http://schemas.openxmlformats.org/officeDocument/2006/relationships/image" Target="../media/image56.jpe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5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1.xml"/><Relationship Id="rId1" Type="http://schemas.openxmlformats.org/officeDocument/2006/relationships/slideLayout" Target="../slideLayouts/slideLayout125.xml"/></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32.jpeg"/><Relationship Id="rId1" Type="http://schemas.openxmlformats.org/officeDocument/2006/relationships/slideLayout" Target="../slideLayouts/slideLayout158.xml"/></Relationships>
</file>

<file path=ppt/slides/_rels/slide2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19.xml"/></Relationships>
</file>

<file path=ppt/slides/_rels/slide25.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5.xml"/><Relationship Id="rId5" Type="http://schemas.openxmlformats.org/officeDocument/2006/relationships/image" Target="../media/image85.png"/><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4.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5.xml"/><Relationship Id="rId5" Type="http://schemas.openxmlformats.org/officeDocument/2006/relationships/image" Target="../media/image23.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47.xml"/><Relationship Id="rId4" Type="http://schemas.openxmlformats.org/officeDocument/2006/relationships/image" Target="../media/image89.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92.png"/><Relationship Id="rId4" Type="http://schemas.openxmlformats.org/officeDocument/2006/relationships/image" Target="../media/image91.png"/></Relationships>
</file>

<file path=ppt/slides/_rels/slide3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7.xml"/><Relationship Id="rId1" Type="http://schemas.openxmlformats.org/officeDocument/2006/relationships/slideLayout" Target="../slideLayouts/slideLayout26.xml"/><Relationship Id="rId4" Type="http://schemas.openxmlformats.org/officeDocument/2006/relationships/image" Target="../media/image97.png"/></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8.xml"/><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9.xml"/><Relationship Id="rId1" Type="http://schemas.openxmlformats.org/officeDocument/2006/relationships/slideLayout" Target="../slideLayouts/slideLayout144.xml"/><Relationship Id="rId4" Type="http://schemas.openxmlformats.org/officeDocument/2006/relationships/image" Target="../media/image99.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7.xml"/><Relationship Id="rId1" Type="http://schemas.openxmlformats.org/officeDocument/2006/relationships/video" Target="https://www.youtube.com/embed/hlVXOC6a3ME?feature=oembed" TargetMode="External"/><Relationship Id="rId4" Type="http://schemas.openxmlformats.org/officeDocument/2006/relationships/image" Target="../media/image100.png"/></Relationships>
</file>

<file path=ppt/slides/_rels/slide3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1.xml"/><Relationship Id="rId1" Type="http://schemas.openxmlformats.org/officeDocument/2006/relationships/slideLayout" Target="../slideLayouts/slideLayout137.xml"/></Relationships>
</file>

<file path=ppt/slides/_rels/slide4.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2.xml"/><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3.xml"/><Relationship Id="rId1" Type="http://schemas.openxmlformats.org/officeDocument/2006/relationships/slideLayout" Target="../slideLayouts/slideLayout83.xml"/><Relationship Id="rId4" Type="http://schemas.openxmlformats.org/officeDocument/2006/relationships/image" Target="../media/image104.png"/></Relationships>
</file>

<file path=ppt/slides/_rels/slide4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95.xml"/></Relationships>
</file>

<file path=ppt/slides/_rels/slide4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0.xml"/></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47.xml"/><Relationship Id="rId4" Type="http://schemas.openxmlformats.org/officeDocument/2006/relationships/image" Target="../media/image110.jpeg"/></Relationships>
</file>

<file path=ppt/slides/_rels/slide4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47.xml"/><Relationship Id="rId4" Type="http://schemas.openxmlformats.org/officeDocument/2006/relationships/image" Target="../media/image114.png"/></Relationships>
</file>

<file path=ppt/slides/_rels/slide4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g"/><Relationship Id="rId1" Type="http://schemas.openxmlformats.org/officeDocument/2006/relationships/slideLayout" Target="../slideLayouts/slideLayout44.xml"/><Relationship Id="rId4" Type="http://schemas.openxmlformats.org/officeDocument/2006/relationships/image" Target="../media/image118.jpg"/></Relationships>
</file>

<file path=ppt/slides/_rels/slide4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g"/><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8" Type="http://schemas.openxmlformats.org/officeDocument/2006/relationships/hyperlink" Target="https://institutenorth.org/" TargetMode="External"/><Relationship Id="rId13"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hyperlink" Target="http://polarconnection.org/" TargetMode="External"/><Relationship Id="rId2" Type="http://schemas.openxmlformats.org/officeDocument/2006/relationships/hyperlink" Target="https://arcticdomainawarenesscenter.org/" TargetMode="External"/><Relationship Id="rId1" Type="http://schemas.openxmlformats.org/officeDocument/2006/relationships/slideLayout" Target="../slideLayouts/slideLayout2.xml"/><Relationship Id="rId6" Type="http://schemas.openxmlformats.org/officeDocument/2006/relationships/hyperlink" Target="https://www.arctictoday.com/" TargetMode="External"/><Relationship Id="rId11" Type="http://schemas.openxmlformats.org/officeDocument/2006/relationships/image" Target="../media/image29.jpeg"/><Relationship Id="rId5" Type="http://schemas.openxmlformats.org/officeDocument/2006/relationships/image" Target="../media/image26.png"/><Relationship Id="rId10" Type="http://schemas.openxmlformats.org/officeDocument/2006/relationships/hyperlink" Target="https://www.wilsoncenter.org/program/polar-institute" TargetMode="External"/><Relationship Id="rId4" Type="http://schemas.openxmlformats.org/officeDocument/2006/relationships/hyperlink" Target="https://www.arcticencounter.com/" TargetMode="External"/><Relationship Id="rId9" Type="http://schemas.openxmlformats.org/officeDocument/2006/relationships/image" Target="../media/image28.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7.xml"/></Relationships>
</file>

<file path=ppt/slides/_rels/slide5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7.xml"/><Relationship Id="rId1" Type="http://schemas.openxmlformats.org/officeDocument/2006/relationships/slideLayout" Target="../slideLayouts/slideLayout47.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5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6">
            <a:extLst>
              <a:ext uri="{FF2B5EF4-FFF2-40B4-BE49-F238E27FC236}">
                <a16:creationId xmlns:a16="http://schemas.microsoft.com/office/drawing/2014/main" id="{FE7304D0-3F0D-452D-9174-773B609189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a:extLst>
              <a:ext uri="{FF2B5EF4-FFF2-40B4-BE49-F238E27FC236}">
                <a16:creationId xmlns:a16="http://schemas.microsoft.com/office/drawing/2014/main" id="{28038839-BDD3-46C9-8672-D9AF2C4E4D5B}"/>
              </a:ext>
            </a:extLst>
          </p:cNvPr>
          <p:cNvSpPr/>
          <p:nvPr/>
        </p:nvSpPr>
        <p:spPr>
          <a:xfrm>
            <a:off x="228600" y="990600"/>
            <a:ext cx="3028950" cy="4324350"/>
          </a:xfrm>
          <a:prstGeom prst="rect">
            <a:avLst/>
          </a:prstGeom>
          <a:solidFill>
            <a:srgbClr val="FFFFFF">
              <a:alpha val="74510"/>
            </a:srgbClr>
          </a:solidFill>
          <a:ln w="120650" cmpd="dbl">
            <a:solidFill>
              <a:schemeClr val="bg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dirty="0">
              <a:solidFill>
                <a:prstClr val="white"/>
              </a:solidFill>
            </a:endParaRPr>
          </a:p>
        </p:txBody>
      </p:sp>
      <p:sp>
        <p:nvSpPr>
          <p:cNvPr id="8" name="TextBox 7">
            <a:extLst>
              <a:ext uri="{FF2B5EF4-FFF2-40B4-BE49-F238E27FC236}">
                <a16:creationId xmlns:a16="http://schemas.microsoft.com/office/drawing/2014/main" id="{EEA45CC9-2F6E-4CC8-8792-4065C2C29E59}"/>
              </a:ext>
            </a:extLst>
          </p:cNvPr>
          <p:cNvSpPr txBox="1"/>
          <p:nvPr/>
        </p:nvSpPr>
        <p:spPr>
          <a:xfrm>
            <a:off x="228600" y="914400"/>
            <a:ext cx="3028950" cy="4316566"/>
          </a:xfrm>
          <a:prstGeom prst="rect">
            <a:avLst/>
          </a:prstGeom>
          <a:noFill/>
        </p:spPr>
        <p:txBody>
          <a:bodyPr>
            <a:spAutoFit/>
          </a:bodyPr>
          <a:lstStyle/>
          <a:p>
            <a:pPr algn="ctr" defTabSz="685800" eaLnBrk="1" fontAlgn="auto" hangingPunct="1">
              <a:spcBef>
                <a:spcPts val="0"/>
              </a:spcBef>
              <a:spcAft>
                <a:spcPts val="0"/>
              </a:spcAft>
              <a:defRPr/>
            </a:pPr>
            <a:endParaRPr lang="en-US" sz="3000" b="1" dirty="0">
              <a:solidFill>
                <a:srgbClr val="242852"/>
              </a:solidFill>
              <a:latin typeface="Calibri" panose="020F0502020204030204"/>
              <a:cs typeface="Calibri" panose="020F0502020204030204" pitchFamily="34" charset="0"/>
            </a:endParaRPr>
          </a:p>
          <a:p>
            <a:pPr algn="ctr" defTabSz="685800" eaLnBrk="1" fontAlgn="auto" hangingPunct="1">
              <a:spcBef>
                <a:spcPts val="0"/>
              </a:spcBef>
              <a:spcAft>
                <a:spcPts val="0"/>
              </a:spcAft>
              <a:defRPr/>
            </a:pPr>
            <a:r>
              <a:rPr lang="en-US" sz="3000" b="1" dirty="0">
                <a:solidFill>
                  <a:srgbClr val="242852"/>
                </a:solidFill>
                <a:latin typeface="Calibri" panose="020F0502020204030204"/>
                <a:cs typeface="Calibri" panose="020F0502020204030204" pitchFamily="34" charset="0"/>
              </a:rPr>
              <a:t>A New Ocean</a:t>
            </a:r>
          </a:p>
          <a:p>
            <a:pPr algn="ctr" defTabSz="685800" eaLnBrk="1" fontAlgn="auto" hangingPunct="1">
              <a:spcBef>
                <a:spcPts val="0"/>
              </a:spcBef>
              <a:spcAft>
                <a:spcPts val="0"/>
              </a:spcAft>
              <a:defRPr/>
            </a:pPr>
            <a:endParaRPr lang="en-US" sz="300" b="1" dirty="0">
              <a:solidFill>
                <a:srgbClr val="242852"/>
              </a:solidFill>
              <a:latin typeface="Calibri" panose="020F0502020204030204"/>
              <a:cs typeface="Calibri" panose="020F0502020204030204" pitchFamily="34" charset="0"/>
            </a:endParaRPr>
          </a:p>
          <a:p>
            <a:pPr algn="ctr" defTabSz="685800" eaLnBrk="1" fontAlgn="auto" hangingPunct="1">
              <a:spcBef>
                <a:spcPts val="0"/>
              </a:spcBef>
              <a:spcAft>
                <a:spcPts val="0"/>
              </a:spcAft>
              <a:defRPr/>
            </a:pPr>
            <a:r>
              <a:rPr lang="en-US" sz="1350" i="1" dirty="0">
                <a:solidFill>
                  <a:srgbClr val="242852"/>
                </a:solidFill>
                <a:latin typeface="Calibri" panose="020F0502020204030204"/>
                <a:cs typeface="Calibri" panose="020F0502020204030204" pitchFamily="34" charset="0"/>
              </a:rPr>
              <a:t>The Battle for the Arctic</a:t>
            </a:r>
          </a:p>
          <a:p>
            <a:pPr algn="ctr" defTabSz="685800" eaLnBrk="1" fontAlgn="auto" hangingPunct="1">
              <a:spcBef>
                <a:spcPts val="0"/>
              </a:spcBef>
              <a:spcAft>
                <a:spcPts val="0"/>
              </a:spcAft>
              <a:defRPr/>
            </a:pPr>
            <a:endParaRPr lang="en-US" sz="1500" b="1" dirty="0">
              <a:solidFill>
                <a:srgbClr val="242852"/>
              </a:solidFill>
              <a:latin typeface="Calibri" panose="020F0502020204030204"/>
            </a:endParaRPr>
          </a:p>
          <a:p>
            <a:pPr algn="ctr" defTabSz="685800" eaLnBrk="1" fontAlgn="auto" hangingPunct="1">
              <a:spcBef>
                <a:spcPts val="0"/>
              </a:spcBef>
              <a:spcAft>
                <a:spcPts val="0"/>
              </a:spcAft>
              <a:defRPr/>
            </a:pPr>
            <a:endParaRPr lang="en-US" sz="1500" b="1" dirty="0">
              <a:solidFill>
                <a:srgbClr val="242852"/>
              </a:solidFill>
              <a:latin typeface="Calibri" panose="020F0502020204030204"/>
            </a:endParaRPr>
          </a:p>
          <a:p>
            <a:pPr algn="ctr" defTabSz="685800" eaLnBrk="1" fontAlgn="auto" hangingPunct="1">
              <a:spcBef>
                <a:spcPts val="0"/>
              </a:spcBef>
              <a:spcAft>
                <a:spcPts val="0"/>
              </a:spcAft>
              <a:defRPr/>
            </a:pPr>
            <a:endParaRPr lang="en-US" sz="1500" b="1" dirty="0">
              <a:solidFill>
                <a:srgbClr val="242852"/>
              </a:solidFill>
              <a:latin typeface="Calibri" panose="020F0502020204030204"/>
              <a:cs typeface="Calibri"/>
            </a:endParaRPr>
          </a:p>
          <a:p>
            <a:pPr algn="ctr" defTabSz="685800" eaLnBrk="1" fontAlgn="auto" hangingPunct="1">
              <a:spcBef>
                <a:spcPts val="0"/>
              </a:spcBef>
              <a:spcAft>
                <a:spcPts val="0"/>
              </a:spcAft>
              <a:defRPr/>
            </a:pPr>
            <a:r>
              <a:rPr lang="en-US" sz="1500" b="1" dirty="0">
                <a:solidFill>
                  <a:srgbClr val="242852"/>
                </a:solidFill>
                <a:latin typeface="Calibri" panose="020F0502020204030204"/>
              </a:rPr>
              <a:t>Mead Treadwell</a:t>
            </a:r>
          </a:p>
          <a:p>
            <a:pPr algn="ctr" defTabSz="685800" eaLnBrk="1" fontAlgn="auto" hangingPunct="1">
              <a:spcBef>
                <a:spcPts val="0"/>
              </a:spcBef>
              <a:spcAft>
                <a:spcPts val="0"/>
              </a:spcAft>
              <a:defRPr/>
            </a:pPr>
            <a:r>
              <a:rPr lang="en-US" sz="1050" i="1" dirty="0">
                <a:solidFill>
                  <a:srgbClr val="242852"/>
                </a:solidFill>
                <a:latin typeface="Calibri" panose="020F0502020204030204"/>
              </a:rPr>
              <a:t>Co-Chair</a:t>
            </a:r>
            <a:r>
              <a:rPr lang="en-US" sz="1050" dirty="0">
                <a:solidFill>
                  <a:srgbClr val="242852"/>
                </a:solidFill>
                <a:latin typeface="Calibri" panose="020F0502020204030204"/>
              </a:rPr>
              <a:t>, The Wilson Center Polar Institute</a:t>
            </a:r>
            <a:endParaRPr lang="en-US" sz="1050" dirty="0">
              <a:solidFill>
                <a:srgbClr val="242852"/>
              </a:solidFill>
              <a:latin typeface="Calibri" panose="020F0502020204030204"/>
              <a:cs typeface="Calibri"/>
            </a:endParaRPr>
          </a:p>
          <a:p>
            <a:pPr algn="ctr" defTabSz="685800" eaLnBrk="1" fontAlgn="auto" hangingPunct="1">
              <a:spcBef>
                <a:spcPts val="0"/>
              </a:spcBef>
              <a:spcAft>
                <a:spcPts val="0"/>
              </a:spcAft>
              <a:defRPr/>
            </a:pPr>
            <a:r>
              <a:rPr lang="en-US" sz="1050" i="1" dirty="0">
                <a:solidFill>
                  <a:srgbClr val="242852"/>
                </a:solidFill>
                <a:latin typeface="Calibri" panose="020F0502020204030204"/>
                <a:cs typeface="Calibri"/>
              </a:rPr>
              <a:t>Lieutenant Governor</a:t>
            </a:r>
            <a:r>
              <a:rPr lang="en-US" sz="1050" dirty="0">
                <a:solidFill>
                  <a:srgbClr val="242852"/>
                </a:solidFill>
                <a:latin typeface="Calibri" panose="020F0502020204030204"/>
                <a:cs typeface="Calibri"/>
              </a:rPr>
              <a:t> of Alaska (2010-14)</a:t>
            </a:r>
          </a:p>
          <a:p>
            <a:pPr algn="ctr" defTabSz="685800" eaLnBrk="1" fontAlgn="auto" hangingPunct="1">
              <a:spcBef>
                <a:spcPts val="0"/>
              </a:spcBef>
              <a:spcAft>
                <a:spcPts val="0"/>
              </a:spcAft>
              <a:defRPr/>
            </a:pPr>
            <a:r>
              <a:rPr lang="en-US" sz="1050" dirty="0">
                <a:solidFill>
                  <a:srgbClr val="242852"/>
                </a:solidFill>
                <a:latin typeface="Calibri" panose="020F0502020204030204"/>
                <a:cs typeface="Calibri"/>
              </a:rPr>
              <a:t>Chair, US Arctic Research </a:t>
            </a:r>
            <a:r>
              <a:rPr lang="en-US" sz="1050" dirty="0" err="1">
                <a:solidFill>
                  <a:srgbClr val="242852"/>
                </a:solidFill>
                <a:latin typeface="Calibri" panose="020F0502020204030204"/>
                <a:cs typeface="Calibri"/>
              </a:rPr>
              <a:t>Commision</a:t>
            </a:r>
            <a:r>
              <a:rPr lang="en-US" sz="1050" dirty="0">
                <a:solidFill>
                  <a:srgbClr val="242852"/>
                </a:solidFill>
                <a:latin typeface="Calibri" panose="020F0502020204030204"/>
                <a:cs typeface="Calibri"/>
              </a:rPr>
              <a:t> (2006-2010)</a:t>
            </a:r>
          </a:p>
          <a:p>
            <a:pPr algn="ctr" defTabSz="685800" eaLnBrk="1" fontAlgn="auto" hangingPunct="1">
              <a:spcBef>
                <a:spcPts val="0"/>
              </a:spcBef>
              <a:spcAft>
                <a:spcPts val="0"/>
              </a:spcAft>
              <a:defRPr/>
            </a:pPr>
            <a:r>
              <a:rPr lang="en-US" sz="1050" dirty="0">
                <a:solidFill>
                  <a:srgbClr val="242852"/>
                </a:solidFill>
                <a:latin typeface="Calibri" panose="020F0502020204030204"/>
                <a:cs typeface="Calibri"/>
              </a:rPr>
              <a:t>Chair/CEO Qilak LNG</a:t>
            </a:r>
          </a:p>
          <a:p>
            <a:pPr algn="ctr" defTabSz="685800" eaLnBrk="1" fontAlgn="auto" hangingPunct="1">
              <a:spcBef>
                <a:spcPts val="0"/>
              </a:spcBef>
              <a:spcAft>
                <a:spcPts val="0"/>
              </a:spcAft>
              <a:defRPr/>
            </a:pPr>
            <a:r>
              <a:rPr lang="en-US" sz="1050" dirty="0">
                <a:solidFill>
                  <a:srgbClr val="242852"/>
                </a:solidFill>
                <a:latin typeface="Calibri" panose="020F0502020204030204"/>
                <a:cs typeface="Calibri"/>
              </a:rPr>
              <a:t>Vice Chair, Alaska, A2A Rail</a:t>
            </a:r>
          </a:p>
          <a:p>
            <a:pPr algn="ctr" defTabSz="685800" eaLnBrk="1" fontAlgn="auto" hangingPunct="1">
              <a:spcBef>
                <a:spcPts val="0"/>
              </a:spcBef>
              <a:spcAft>
                <a:spcPts val="0"/>
              </a:spcAft>
              <a:defRPr/>
            </a:pPr>
            <a:r>
              <a:rPr lang="en-US" sz="1050" dirty="0">
                <a:solidFill>
                  <a:srgbClr val="242852"/>
                </a:solidFill>
                <a:latin typeface="Calibri" panose="020F0502020204030204"/>
                <a:cs typeface="Calibri"/>
              </a:rPr>
              <a:t>Chair, Iridium Polar Advisory Board</a:t>
            </a:r>
          </a:p>
          <a:p>
            <a:pPr algn="ctr" defTabSz="685800" eaLnBrk="1" fontAlgn="auto" hangingPunct="1">
              <a:spcBef>
                <a:spcPts val="0"/>
              </a:spcBef>
              <a:spcAft>
                <a:spcPts val="0"/>
              </a:spcAft>
              <a:defRPr/>
            </a:pPr>
            <a:endParaRPr lang="en-US" sz="1500" dirty="0">
              <a:solidFill>
                <a:srgbClr val="242852"/>
              </a:solidFill>
              <a:latin typeface="Calibri" panose="020F0502020204030204"/>
            </a:endParaRPr>
          </a:p>
          <a:p>
            <a:pPr algn="ctr" defTabSz="685800" eaLnBrk="1" fontAlgn="auto" hangingPunct="1">
              <a:spcBef>
                <a:spcPts val="0"/>
              </a:spcBef>
              <a:spcAft>
                <a:spcPts val="0"/>
              </a:spcAft>
              <a:defRPr/>
            </a:pPr>
            <a:endParaRPr lang="en-US" sz="1500" dirty="0">
              <a:solidFill>
                <a:srgbClr val="242852"/>
              </a:solidFill>
              <a:latin typeface="Calibri" panose="020F0502020204030204"/>
            </a:endParaRPr>
          </a:p>
          <a:p>
            <a:pPr algn="ctr" defTabSz="685800" eaLnBrk="1" fontAlgn="auto" hangingPunct="1">
              <a:spcBef>
                <a:spcPts val="0"/>
              </a:spcBef>
              <a:spcAft>
                <a:spcPts val="0"/>
              </a:spcAft>
              <a:defRPr/>
            </a:pPr>
            <a:r>
              <a:rPr lang="en-US" sz="1500" dirty="0">
                <a:solidFill>
                  <a:srgbClr val="242852"/>
                </a:solidFill>
                <a:latin typeface="Calibri" panose="020F0502020204030204"/>
              </a:rPr>
              <a:t>Presentation for Indiana Council on World Affairs, Great Decisions Program, March 2, 2021</a:t>
            </a:r>
            <a:endParaRPr lang="en-US" sz="1200" dirty="0">
              <a:solidFill>
                <a:srgbClr val="242852"/>
              </a:solidFill>
              <a:latin typeface="Calibri" panose="020F0502020204030204"/>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IMG0021#0966">
            <a:extLst>
              <a:ext uri="{FF2B5EF4-FFF2-40B4-BE49-F238E27FC236}">
                <a16:creationId xmlns:a16="http://schemas.microsoft.com/office/drawing/2014/main" id="{13FAF5A0-637A-47E7-A118-819D62DC5968}"/>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381000"/>
            <a:ext cx="9144000" cy="6026150"/>
          </a:xfrm>
        </p:spPr>
      </p:pic>
    </p:spTree>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691BA8-7A23-43D5-BB10-FAF40743260B}"/>
              </a:ext>
            </a:extLst>
          </p:cNvPr>
          <p:cNvSpPr/>
          <p:nvPr/>
        </p:nvSpPr>
        <p:spPr>
          <a:xfrm>
            <a:off x="4481513" y="3290888"/>
            <a:ext cx="227012" cy="300037"/>
          </a:xfrm>
          <a:prstGeom prst="rect">
            <a:avLst/>
          </a:prstGeom>
        </p:spPr>
        <p:txBody>
          <a:bodyPr wrap="none">
            <a:spAutoFit/>
          </a:bodyPr>
          <a:lstStyle/>
          <a:p>
            <a:pPr defTabSz="685800" eaLnBrk="1" fontAlgn="auto" hangingPunct="1">
              <a:spcBef>
                <a:spcPts val="0"/>
              </a:spcBef>
              <a:spcAft>
                <a:spcPts val="0"/>
              </a:spcAft>
              <a:defRPr/>
            </a:pPr>
            <a:r>
              <a:rPr lang="en-US" sz="1350" dirty="0">
                <a:solidFill>
                  <a:srgbClr val="000000"/>
                </a:solidFill>
                <a:latin typeface="Times" pitchFamily="2" charset="0"/>
              </a:rPr>
              <a:t> </a:t>
            </a:r>
            <a:endParaRPr lang="en-US" sz="1350" dirty="0">
              <a:solidFill>
                <a:prstClr val="black"/>
              </a:solidFill>
              <a:latin typeface="Calibri" panose="020F0502020204030204"/>
            </a:endParaRPr>
          </a:p>
        </p:txBody>
      </p:sp>
      <p:sp>
        <p:nvSpPr>
          <p:cNvPr id="6" name="Rectangle 5">
            <a:extLst>
              <a:ext uri="{FF2B5EF4-FFF2-40B4-BE49-F238E27FC236}">
                <a16:creationId xmlns:a16="http://schemas.microsoft.com/office/drawing/2014/main" id="{215DE868-E107-43D6-9D1C-F1D322E4781A}"/>
              </a:ext>
            </a:extLst>
          </p:cNvPr>
          <p:cNvSpPr/>
          <p:nvPr/>
        </p:nvSpPr>
        <p:spPr>
          <a:xfrm>
            <a:off x="0" y="5738813"/>
            <a:ext cx="9144000" cy="261937"/>
          </a:xfrm>
          <a:prstGeom prst="rect">
            <a:avLst/>
          </a:prstGeom>
          <a:gradFill flip="none" rotWithShape="1">
            <a:gsLst>
              <a:gs pos="0">
                <a:schemeClr val="bg2">
                  <a:lumMod val="10000"/>
                  <a:alpha val="89000"/>
                </a:schemeClr>
              </a:gs>
              <a:gs pos="30000">
                <a:schemeClr val="accent1">
                  <a:lumMod val="89000"/>
                  <a:alpha val="85000"/>
                </a:schemeClr>
              </a:gs>
              <a:gs pos="70000">
                <a:schemeClr val="accent3">
                  <a:lumMod val="50000"/>
                  <a:alpha val="57000"/>
                </a:schemeClr>
              </a:gs>
              <a:gs pos="97000">
                <a:schemeClr val="accent1">
                  <a:lumMod val="70000"/>
                  <a:alpha val="37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eaLnBrk="1" fontAlgn="auto" hangingPunct="1">
              <a:spcBef>
                <a:spcPts val="0"/>
              </a:spcBef>
              <a:spcAft>
                <a:spcPts val="0"/>
              </a:spcAft>
              <a:defRPr/>
            </a:pPr>
            <a:r>
              <a:rPr lang="en-US" sz="1050" dirty="0">
                <a:solidFill>
                  <a:prstClr val="white"/>
                </a:solidFill>
              </a:rPr>
              <a:t>The Arctic in the 21</a:t>
            </a:r>
            <a:r>
              <a:rPr lang="en-US" sz="1050" baseline="30000" dirty="0">
                <a:solidFill>
                  <a:prstClr val="white"/>
                </a:solidFill>
              </a:rPr>
              <a:t>st</a:t>
            </a:r>
            <a:r>
              <a:rPr lang="en-US" sz="1050" dirty="0">
                <a:solidFill>
                  <a:prstClr val="white"/>
                </a:solidFill>
              </a:rPr>
              <a:t> Century | </a:t>
            </a:r>
            <a:r>
              <a:rPr lang="en-US" sz="1050" dirty="0">
                <a:solidFill>
                  <a:prstClr val="white"/>
                </a:solidFill>
                <a:latin typeface="Calibri Light" panose="020F0302020204030204"/>
              </a:rPr>
              <a:t>The Wilson Center Polar Institute</a:t>
            </a:r>
          </a:p>
        </p:txBody>
      </p:sp>
      <p:sp>
        <p:nvSpPr>
          <p:cNvPr id="17" name="Rectangle 16">
            <a:extLst>
              <a:ext uri="{FF2B5EF4-FFF2-40B4-BE49-F238E27FC236}">
                <a16:creationId xmlns:a16="http://schemas.microsoft.com/office/drawing/2014/main" id="{EB339177-D0D0-4DB3-881E-3A593CF5BBCA}"/>
              </a:ext>
            </a:extLst>
          </p:cNvPr>
          <p:cNvSpPr/>
          <p:nvPr/>
        </p:nvSpPr>
        <p:spPr>
          <a:xfrm>
            <a:off x="4662488" y="3798888"/>
            <a:ext cx="228600" cy="300037"/>
          </a:xfrm>
          <a:prstGeom prst="rect">
            <a:avLst/>
          </a:prstGeom>
        </p:spPr>
        <p:txBody>
          <a:bodyPr wrap="none">
            <a:spAutoFit/>
          </a:bodyPr>
          <a:lstStyle/>
          <a:p>
            <a:pPr defTabSz="685800" eaLnBrk="1" fontAlgn="auto" hangingPunct="1">
              <a:spcBef>
                <a:spcPts val="0"/>
              </a:spcBef>
              <a:spcAft>
                <a:spcPts val="0"/>
              </a:spcAft>
              <a:defRPr/>
            </a:pPr>
            <a:r>
              <a:rPr lang="en-US" sz="1350" dirty="0">
                <a:solidFill>
                  <a:srgbClr val="000000"/>
                </a:solidFill>
                <a:latin typeface="Times" pitchFamily="2" charset="0"/>
              </a:rPr>
              <a:t> </a:t>
            </a:r>
            <a:endParaRPr lang="en-US" sz="1350" dirty="0">
              <a:solidFill>
                <a:prstClr val="black"/>
              </a:solidFill>
              <a:latin typeface="Calibri" panose="020F0502020204030204"/>
            </a:endParaRPr>
          </a:p>
        </p:txBody>
      </p:sp>
      <p:pic>
        <p:nvPicPr>
          <p:cNvPr id="134149" name="Picture 1">
            <a:extLst>
              <a:ext uri="{FF2B5EF4-FFF2-40B4-BE49-F238E27FC236}">
                <a16:creationId xmlns:a16="http://schemas.microsoft.com/office/drawing/2014/main" id="{1AAE0E95-C653-40B8-8F42-26B5974650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3649663" cy="2433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4150" name="Picture 3">
            <a:extLst>
              <a:ext uri="{FF2B5EF4-FFF2-40B4-BE49-F238E27FC236}">
                <a16:creationId xmlns:a16="http://schemas.microsoft.com/office/drawing/2014/main" id="{3AA115F9-92CC-4793-BA60-5B1A6B6229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4338" y="857250"/>
            <a:ext cx="3649662" cy="2433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4151" name="Picture 6">
            <a:extLst>
              <a:ext uri="{FF2B5EF4-FFF2-40B4-BE49-F238E27FC236}">
                <a16:creationId xmlns:a16="http://schemas.microsoft.com/office/drawing/2014/main" id="{0333E459-49D9-4A19-B6EC-7EF5FDBEFE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9325" y="4514850"/>
            <a:ext cx="1844675" cy="1223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4152" name="Picture 7">
            <a:extLst>
              <a:ext uri="{FF2B5EF4-FFF2-40B4-BE49-F238E27FC236}">
                <a16:creationId xmlns:a16="http://schemas.microsoft.com/office/drawing/2014/main" id="{0CA9B5C8-FDBB-4901-BB93-40DCA2850C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2108200"/>
            <a:ext cx="1836738" cy="1166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4153" name="Picture 8">
            <a:extLst>
              <a:ext uri="{FF2B5EF4-FFF2-40B4-BE49-F238E27FC236}">
                <a16:creationId xmlns:a16="http://schemas.microsoft.com/office/drawing/2014/main" id="{E4624A7E-CC50-449E-AE8E-CD902D6E1C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302000"/>
            <a:ext cx="3649663" cy="2433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4154" name="Picture 9">
            <a:extLst>
              <a:ext uri="{FF2B5EF4-FFF2-40B4-BE49-F238E27FC236}">
                <a16:creationId xmlns:a16="http://schemas.microsoft.com/office/drawing/2014/main" id="{3B77B0EC-27F5-4A6D-9CD4-3C7AEFC7FB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99325" y="3290888"/>
            <a:ext cx="1844675" cy="122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4155" name="Picture 10">
            <a:extLst>
              <a:ext uri="{FF2B5EF4-FFF2-40B4-BE49-F238E27FC236}">
                <a16:creationId xmlns:a16="http://schemas.microsoft.com/office/drawing/2014/main" id="{FBAF8BAB-71C1-40E7-900B-F324BD5823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9663" y="868363"/>
            <a:ext cx="1844675" cy="1227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4156" name="Picture 13">
            <a:extLst>
              <a:ext uri="{FF2B5EF4-FFF2-40B4-BE49-F238E27FC236}">
                <a16:creationId xmlns:a16="http://schemas.microsoft.com/office/drawing/2014/main" id="{CADEE9A6-484F-4578-A6F1-8A0DF7D65E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68713" y="3287713"/>
            <a:ext cx="3621087" cy="246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E88B95-91B8-4D70-A31E-BDE3CE484CBB}"/>
              </a:ext>
            </a:extLst>
          </p:cNvPr>
          <p:cNvSpPr/>
          <p:nvPr/>
        </p:nvSpPr>
        <p:spPr>
          <a:xfrm>
            <a:off x="4481513" y="3290888"/>
            <a:ext cx="227012" cy="300037"/>
          </a:xfrm>
          <a:prstGeom prst="rect">
            <a:avLst/>
          </a:prstGeom>
        </p:spPr>
        <p:txBody>
          <a:bodyPr wrap="none">
            <a:spAutoFit/>
          </a:bodyPr>
          <a:lstStyle/>
          <a:p>
            <a:pPr defTabSz="685800" eaLnBrk="1" fontAlgn="auto" hangingPunct="1">
              <a:spcBef>
                <a:spcPts val="0"/>
              </a:spcBef>
              <a:spcAft>
                <a:spcPts val="0"/>
              </a:spcAft>
              <a:defRPr/>
            </a:pPr>
            <a:r>
              <a:rPr lang="en-US" sz="1350" dirty="0">
                <a:solidFill>
                  <a:srgbClr val="000000"/>
                </a:solidFill>
                <a:latin typeface="Times" pitchFamily="2" charset="0"/>
              </a:rPr>
              <a:t> </a:t>
            </a:r>
            <a:endParaRPr lang="en-US" sz="1350" dirty="0">
              <a:solidFill>
                <a:prstClr val="black"/>
              </a:solidFill>
              <a:latin typeface="Calibri" panose="020F0502020204030204"/>
            </a:endParaRPr>
          </a:p>
        </p:txBody>
      </p:sp>
      <p:sp>
        <p:nvSpPr>
          <p:cNvPr id="6" name="Rectangle 5">
            <a:extLst>
              <a:ext uri="{FF2B5EF4-FFF2-40B4-BE49-F238E27FC236}">
                <a16:creationId xmlns:a16="http://schemas.microsoft.com/office/drawing/2014/main" id="{647AFE97-0B8F-495E-A665-B325998BDE1D}"/>
              </a:ext>
            </a:extLst>
          </p:cNvPr>
          <p:cNvSpPr/>
          <p:nvPr/>
        </p:nvSpPr>
        <p:spPr>
          <a:xfrm>
            <a:off x="0" y="857250"/>
            <a:ext cx="9144000" cy="261938"/>
          </a:xfrm>
          <a:prstGeom prst="rect">
            <a:avLst/>
          </a:prstGeom>
          <a:gradFill flip="none" rotWithShape="1">
            <a:gsLst>
              <a:gs pos="0">
                <a:schemeClr val="bg2">
                  <a:lumMod val="10000"/>
                  <a:alpha val="89000"/>
                </a:schemeClr>
              </a:gs>
              <a:gs pos="30000">
                <a:schemeClr val="accent1">
                  <a:lumMod val="89000"/>
                  <a:alpha val="85000"/>
                </a:schemeClr>
              </a:gs>
              <a:gs pos="70000">
                <a:schemeClr val="accent3">
                  <a:lumMod val="50000"/>
                  <a:alpha val="57000"/>
                </a:schemeClr>
              </a:gs>
              <a:gs pos="97000">
                <a:schemeClr val="accent1">
                  <a:lumMod val="70000"/>
                  <a:alpha val="37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eaLnBrk="1" fontAlgn="auto" hangingPunct="1">
              <a:spcBef>
                <a:spcPts val="0"/>
              </a:spcBef>
              <a:spcAft>
                <a:spcPts val="0"/>
              </a:spcAft>
              <a:defRPr/>
            </a:pPr>
            <a:r>
              <a:rPr lang="en-US" sz="1050" dirty="0">
                <a:solidFill>
                  <a:prstClr val="white"/>
                </a:solidFill>
              </a:rPr>
              <a:t>The Arctic in the 21</a:t>
            </a:r>
            <a:r>
              <a:rPr lang="en-US" sz="1050" baseline="30000" dirty="0">
                <a:solidFill>
                  <a:prstClr val="white"/>
                </a:solidFill>
              </a:rPr>
              <a:t>st</a:t>
            </a:r>
            <a:r>
              <a:rPr lang="en-US" sz="1050" dirty="0">
                <a:solidFill>
                  <a:prstClr val="white"/>
                </a:solidFill>
              </a:rPr>
              <a:t> Century | </a:t>
            </a:r>
            <a:r>
              <a:rPr lang="en-US" sz="1050" dirty="0">
                <a:solidFill>
                  <a:prstClr val="white"/>
                </a:solidFill>
                <a:latin typeface="Calibri Light" panose="020F0302020204030204"/>
              </a:rPr>
              <a:t>The Wilson Center Polar Institute</a:t>
            </a:r>
          </a:p>
        </p:txBody>
      </p:sp>
      <p:sp>
        <p:nvSpPr>
          <p:cNvPr id="17" name="Rectangle 16">
            <a:extLst>
              <a:ext uri="{FF2B5EF4-FFF2-40B4-BE49-F238E27FC236}">
                <a16:creationId xmlns:a16="http://schemas.microsoft.com/office/drawing/2014/main" id="{F46CE5B5-D547-4B79-923D-D72C643E17B0}"/>
              </a:ext>
            </a:extLst>
          </p:cNvPr>
          <p:cNvSpPr/>
          <p:nvPr/>
        </p:nvSpPr>
        <p:spPr>
          <a:xfrm>
            <a:off x="4481513" y="3290888"/>
            <a:ext cx="227012" cy="300037"/>
          </a:xfrm>
          <a:prstGeom prst="rect">
            <a:avLst/>
          </a:prstGeom>
        </p:spPr>
        <p:txBody>
          <a:bodyPr wrap="none">
            <a:spAutoFit/>
          </a:bodyPr>
          <a:lstStyle/>
          <a:p>
            <a:pPr defTabSz="685800" eaLnBrk="1" fontAlgn="auto" hangingPunct="1">
              <a:spcBef>
                <a:spcPts val="0"/>
              </a:spcBef>
              <a:spcAft>
                <a:spcPts val="0"/>
              </a:spcAft>
              <a:defRPr/>
            </a:pPr>
            <a:r>
              <a:rPr lang="en-US" sz="1350" dirty="0">
                <a:solidFill>
                  <a:srgbClr val="000000"/>
                </a:solidFill>
                <a:latin typeface="Times" pitchFamily="2" charset="0"/>
              </a:rPr>
              <a:t> </a:t>
            </a:r>
            <a:endParaRPr lang="en-US" sz="1350" dirty="0">
              <a:solidFill>
                <a:prstClr val="black"/>
              </a:solidFill>
              <a:latin typeface="Calibri" panose="020F0502020204030204"/>
            </a:endParaRPr>
          </a:p>
        </p:txBody>
      </p:sp>
      <p:pic>
        <p:nvPicPr>
          <p:cNvPr id="193541" name="Picture 8">
            <a:extLst>
              <a:ext uri="{FF2B5EF4-FFF2-40B4-BE49-F238E27FC236}">
                <a16:creationId xmlns:a16="http://schemas.microsoft.com/office/drawing/2014/main" id="{7135A146-5228-4895-BF4E-B73D379BB5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9188"/>
            <a:ext cx="9144000" cy="4881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371B66-851A-4533-B69F-35858F0625B5}"/>
              </a:ext>
            </a:extLst>
          </p:cNvPr>
          <p:cNvSpPr/>
          <p:nvPr/>
        </p:nvSpPr>
        <p:spPr>
          <a:xfrm>
            <a:off x="4481513" y="3290888"/>
            <a:ext cx="227012" cy="300037"/>
          </a:xfrm>
          <a:prstGeom prst="rect">
            <a:avLst/>
          </a:prstGeom>
        </p:spPr>
        <p:txBody>
          <a:bodyPr wrap="none">
            <a:spAutoFit/>
          </a:bodyPr>
          <a:lstStyle/>
          <a:p>
            <a:pPr defTabSz="685800" eaLnBrk="1" fontAlgn="auto" hangingPunct="1">
              <a:spcBef>
                <a:spcPts val="0"/>
              </a:spcBef>
              <a:spcAft>
                <a:spcPts val="0"/>
              </a:spcAft>
              <a:defRPr/>
            </a:pPr>
            <a:r>
              <a:rPr lang="en-US" sz="1350" dirty="0">
                <a:solidFill>
                  <a:srgbClr val="000000"/>
                </a:solidFill>
                <a:latin typeface="Times" pitchFamily="2" charset="0"/>
              </a:rPr>
              <a:t> </a:t>
            </a:r>
            <a:endParaRPr lang="en-US" sz="1350" dirty="0">
              <a:solidFill>
                <a:prstClr val="black"/>
              </a:solidFill>
              <a:latin typeface="Calibri" panose="020F0502020204030204"/>
            </a:endParaRPr>
          </a:p>
        </p:txBody>
      </p:sp>
      <p:sp>
        <p:nvSpPr>
          <p:cNvPr id="6" name="Rectangle 5">
            <a:extLst>
              <a:ext uri="{FF2B5EF4-FFF2-40B4-BE49-F238E27FC236}">
                <a16:creationId xmlns:a16="http://schemas.microsoft.com/office/drawing/2014/main" id="{0654D5AA-3773-48D7-BED4-237BAE34D355}"/>
              </a:ext>
            </a:extLst>
          </p:cNvPr>
          <p:cNvSpPr/>
          <p:nvPr/>
        </p:nvSpPr>
        <p:spPr>
          <a:xfrm>
            <a:off x="0" y="5738813"/>
            <a:ext cx="9144000" cy="261937"/>
          </a:xfrm>
          <a:prstGeom prst="rect">
            <a:avLst/>
          </a:prstGeom>
          <a:gradFill flip="none" rotWithShape="1">
            <a:gsLst>
              <a:gs pos="0">
                <a:schemeClr val="bg2">
                  <a:lumMod val="10000"/>
                  <a:alpha val="89000"/>
                </a:schemeClr>
              </a:gs>
              <a:gs pos="30000">
                <a:schemeClr val="accent1">
                  <a:lumMod val="89000"/>
                  <a:alpha val="85000"/>
                </a:schemeClr>
              </a:gs>
              <a:gs pos="70000">
                <a:schemeClr val="accent3">
                  <a:lumMod val="50000"/>
                  <a:alpha val="57000"/>
                </a:schemeClr>
              </a:gs>
              <a:gs pos="97000">
                <a:schemeClr val="accent1">
                  <a:lumMod val="70000"/>
                  <a:alpha val="37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eaLnBrk="1" fontAlgn="auto" hangingPunct="1">
              <a:spcBef>
                <a:spcPts val="0"/>
              </a:spcBef>
              <a:spcAft>
                <a:spcPts val="0"/>
              </a:spcAft>
              <a:defRPr/>
            </a:pPr>
            <a:r>
              <a:rPr lang="en-US" sz="1050" dirty="0">
                <a:solidFill>
                  <a:prstClr val="white"/>
                </a:solidFill>
              </a:rPr>
              <a:t>The Arctic in the 21</a:t>
            </a:r>
            <a:r>
              <a:rPr lang="en-US" sz="1050" baseline="30000" dirty="0">
                <a:solidFill>
                  <a:prstClr val="white"/>
                </a:solidFill>
              </a:rPr>
              <a:t>st</a:t>
            </a:r>
            <a:r>
              <a:rPr lang="en-US" sz="1050" dirty="0">
                <a:solidFill>
                  <a:prstClr val="white"/>
                </a:solidFill>
              </a:rPr>
              <a:t> Century | </a:t>
            </a:r>
            <a:r>
              <a:rPr lang="en-US" sz="1050" dirty="0">
                <a:solidFill>
                  <a:prstClr val="white"/>
                </a:solidFill>
                <a:latin typeface="Calibri Light" panose="020F0302020204030204"/>
              </a:rPr>
              <a:t>The Wilson Center Polar Institute</a:t>
            </a:r>
          </a:p>
        </p:txBody>
      </p:sp>
      <p:sp>
        <p:nvSpPr>
          <p:cNvPr id="17" name="Rectangle 16">
            <a:extLst>
              <a:ext uri="{FF2B5EF4-FFF2-40B4-BE49-F238E27FC236}">
                <a16:creationId xmlns:a16="http://schemas.microsoft.com/office/drawing/2014/main" id="{CE95FC0A-77FB-421B-A433-94D7579EFE06}"/>
              </a:ext>
            </a:extLst>
          </p:cNvPr>
          <p:cNvSpPr/>
          <p:nvPr/>
        </p:nvSpPr>
        <p:spPr>
          <a:xfrm>
            <a:off x="4481513" y="3290888"/>
            <a:ext cx="227012" cy="300037"/>
          </a:xfrm>
          <a:prstGeom prst="rect">
            <a:avLst/>
          </a:prstGeom>
        </p:spPr>
        <p:txBody>
          <a:bodyPr wrap="none">
            <a:spAutoFit/>
          </a:bodyPr>
          <a:lstStyle/>
          <a:p>
            <a:pPr defTabSz="685800" eaLnBrk="1" fontAlgn="auto" hangingPunct="1">
              <a:spcBef>
                <a:spcPts val="0"/>
              </a:spcBef>
              <a:spcAft>
                <a:spcPts val="0"/>
              </a:spcAft>
              <a:defRPr/>
            </a:pPr>
            <a:r>
              <a:rPr lang="en-US" sz="1350" dirty="0">
                <a:solidFill>
                  <a:srgbClr val="000000"/>
                </a:solidFill>
                <a:latin typeface="Times" pitchFamily="2" charset="0"/>
              </a:rPr>
              <a:t> </a:t>
            </a:r>
            <a:endParaRPr lang="en-US" sz="1350" dirty="0">
              <a:solidFill>
                <a:prstClr val="black"/>
              </a:solidFill>
              <a:latin typeface="Calibri" panose="020F0502020204030204"/>
            </a:endParaRPr>
          </a:p>
        </p:txBody>
      </p:sp>
      <p:pic>
        <p:nvPicPr>
          <p:cNvPr id="140293" name="Picture 1">
            <a:extLst>
              <a:ext uri="{FF2B5EF4-FFF2-40B4-BE49-F238E27FC236}">
                <a16:creationId xmlns:a16="http://schemas.microsoft.com/office/drawing/2014/main" id="{9D727745-704D-4DA7-A099-3EC06F157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3792538" cy="234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0294" name="Picture 3">
            <a:extLst>
              <a:ext uri="{FF2B5EF4-FFF2-40B4-BE49-F238E27FC236}">
                <a16:creationId xmlns:a16="http://schemas.microsoft.com/office/drawing/2014/main" id="{BCF3C655-7D70-4ED2-9416-5F769E73A0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846138"/>
            <a:ext cx="2701925" cy="178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0295" name="Picture 4">
            <a:extLst>
              <a:ext uri="{FF2B5EF4-FFF2-40B4-BE49-F238E27FC236}">
                <a16:creationId xmlns:a16="http://schemas.microsoft.com/office/drawing/2014/main" id="{67324BA7-75C3-4919-8AB2-C13855D2E6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1563" y="4171950"/>
            <a:ext cx="1722437" cy="158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0296" name="Picture 6">
            <a:extLst>
              <a:ext uri="{FF2B5EF4-FFF2-40B4-BE49-F238E27FC236}">
                <a16:creationId xmlns:a16="http://schemas.microsoft.com/office/drawing/2014/main" id="{FF6F88E0-32CA-4998-8290-1679448E68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1763" y="857250"/>
            <a:ext cx="2662237" cy="177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0297" name="Picture 7">
            <a:extLst>
              <a:ext uri="{FF2B5EF4-FFF2-40B4-BE49-F238E27FC236}">
                <a16:creationId xmlns:a16="http://schemas.microsoft.com/office/drawing/2014/main" id="{C79B1366-FF6A-4AC7-A8E3-2DDDA872A4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1763" y="2632075"/>
            <a:ext cx="2662237" cy="153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0298" name="Picture 10">
            <a:extLst>
              <a:ext uri="{FF2B5EF4-FFF2-40B4-BE49-F238E27FC236}">
                <a16:creationId xmlns:a16="http://schemas.microsoft.com/office/drawing/2014/main" id="{AB0AA641-B03F-424D-B2D5-A520D0A6B1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6188" y="2632075"/>
            <a:ext cx="2689225" cy="153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0299" name="Picture 11">
            <a:extLst>
              <a:ext uri="{FF2B5EF4-FFF2-40B4-BE49-F238E27FC236}">
                <a16:creationId xmlns:a16="http://schemas.microsoft.com/office/drawing/2014/main" id="{A1011ABC-B718-475A-A9C0-60C711C1AD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86188" y="4171950"/>
            <a:ext cx="3792537" cy="158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0300" name="Picture 12">
            <a:extLst>
              <a:ext uri="{FF2B5EF4-FFF2-40B4-BE49-F238E27FC236}">
                <a16:creationId xmlns:a16="http://schemas.microsoft.com/office/drawing/2014/main" id="{43ADCB94-23B8-4C14-8F40-35A44FD79B5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3205163"/>
            <a:ext cx="3779838" cy="2524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33483D-F8AE-4E01-B7E7-1857148CA33D}"/>
              </a:ext>
            </a:extLst>
          </p:cNvPr>
          <p:cNvSpPr/>
          <p:nvPr/>
        </p:nvSpPr>
        <p:spPr>
          <a:xfrm>
            <a:off x="4481513" y="3290888"/>
            <a:ext cx="227012" cy="300037"/>
          </a:xfrm>
          <a:prstGeom prst="rect">
            <a:avLst/>
          </a:prstGeom>
        </p:spPr>
        <p:txBody>
          <a:bodyPr wrap="none">
            <a:spAutoFit/>
          </a:bodyPr>
          <a:lstStyle/>
          <a:p>
            <a:pPr defTabSz="685800" eaLnBrk="1" fontAlgn="auto" hangingPunct="1">
              <a:spcBef>
                <a:spcPts val="0"/>
              </a:spcBef>
              <a:spcAft>
                <a:spcPts val="0"/>
              </a:spcAft>
              <a:defRPr/>
            </a:pPr>
            <a:r>
              <a:rPr lang="en-US" sz="1350" dirty="0">
                <a:solidFill>
                  <a:srgbClr val="000000"/>
                </a:solidFill>
                <a:latin typeface="Times" pitchFamily="2" charset="0"/>
              </a:rPr>
              <a:t> </a:t>
            </a:r>
            <a:endParaRPr lang="en-US" sz="1350" dirty="0">
              <a:solidFill>
                <a:prstClr val="black"/>
              </a:solidFill>
              <a:latin typeface="Calibri" panose="020F0502020204030204"/>
            </a:endParaRPr>
          </a:p>
        </p:txBody>
      </p:sp>
      <p:sp>
        <p:nvSpPr>
          <p:cNvPr id="6" name="Rectangle 5">
            <a:extLst>
              <a:ext uri="{FF2B5EF4-FFF2-40B4-BE49-F238E27FC236}">
                <a16:creationId xmlns:a16="http://schemas.microsoft.com/office/drawing/2014/main" id="{7F871294-E586-42EB-9638-E6645A8CDA25}"/>
              </a:ext>
            </a:extLst>
          </p:cNvPr>
          <p:cNvSpPr/>
          <p:nvPr/>
        </p:nvSpPr>
        <p:spPr>
          <a:xfrm>
            <a:off x="0" y="5738813"/>
            <a:ext cx="9144000" cy="261937"/>
          </a:xfrm>
          <a:prstGeom prst="rect">
            <a:avLst/>
          </a:prstGeom>
          <a:gradFill flip="none" rotWithShape="1">
            <a:gsLst>
              <a:gs pos="0">
                <a:schemeClr val="bg2">
                  <a:lumMod val="10000"/>
                  <a:alpha val="89000"/>
                </a:schemeClr>
              </a:gs>
              <a:gs pos="30000">
                <a:schemeClr val="accent1">
                  <a:lumMod val="89000"/>
                  <a:alpha val="85000"/>
                </a:schemeClr>
              </a:gs>
              <a:gs pos="70000">
                <a:schemeClr val="accent3">
                  <a:lumMod val="50000"/>
                  <a:alpha val="57000"/>
                </a:schemeClr>
              </a:gs>
              <a:gs pos="97000">
                <a:schemeClr val="accent1">
                  <a:lumMod val="70000"/>
                  <a:alpha val="37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eaLnBrk="1" fontAlgn="auto" hangingPunct="1">
              <a:spcBef>
                <a:spcPts val="0"/>
              </a:spcBef>
              <a:spcAft>
                <a:spcPts val="0"/>
              </a:spcAft>
              <a:defRPr/>
            </a:pPr>
            <a:r>
              <a:rPr lang="en-US" sz="1050" dirty="0">
                <a:solidFill>
                  <a:prstClr val="white"/>
                </a:solidFill>
              </a:rPr>
              <a:t>The Arctic in the 21</a:t>
            </a:r>
            <a:r>
              <a:rPr lang="en-US" sz="1050" baseline="30000" dirty="0">
                <a:solidFill>
                  <a:prstClr val="white"/>
                </a:solidFill>
              </a:rPr>
              <a:t>st</a:t>
            </a:r>
            <a:r>
              <a:rPr lang="en-US" sz="1050" dirty="0">
                <a:solidFill>
                  <a:prstClr val="white"/>
                </a:solidFill>
              </a:rPr>
              <a:t> Century | </a:t>
            </a:r>
            <a:r>
              <a:rPr lang="en-US" sz="1050" dirty="0">
                <a:solidFill>
                  <a:prstClr val="white"/>
                </a:solidFill>
                <a:latin typeface="Calibri Light" panose="020F0302020204030204"/>
              </a:rPr>
              <a:t>The Wilson Center Polar Institute</a:t>
            </a:r>
          </a:p>
        </p:txBody>
      </p:sp>
      <p:sp>
        <p:nvSpPr>
          <p:cNvPr id="17" name="Rectangle 16">
            <a:extLst>
              <a:ext uri="{FF2B5EF4-FFF2-40B4-BE49-F238E27FC236}">
                <a16:creationId xmlns:a16="http://schemas.microsoft.com/office/drawing/2014/main" id="{D3BB7F4F-7F85-43A9-8516-2F65F342A988}"/>
              </a:ext>
            </a:extLst>
          </p:cNvPr>
          <p:cNvSpPr/>
          <p:nvPr/>
        </p:nvSpPr>
        <p:spPr>
          <a:xfrm>
            <a:off x="4481513" y="3290888"/>
            <a:ext cx="227012" cy="300037"/>
          </a:xfrm>
          <a:prstGeom prst="rect">
            <a:avLst/>
          </a:prstGeom>
        </p:spPr>
        <p:txBody>
          <a:bodyPr wrap="none">
            <a:spAutoFit/>
          </a:bodyPr>
          <a:lstStyle/>
          <a:p>
            <a:pPr defTabSz="685800" eaLnBrk="1" fontAlgn="auto" hangingPunct="1">
              <a:spcBef>
                <a:spcPts val="0"/>
              </a:spcBef>
              <a:spcAft>
                <a:spcPts val="0"/>
              </a:spcAft>
              <a:defRPr/>
            </a:pPr>
            <a:r>
              <a:rPr lang="en-US" sz="1350" dirty="0">
                <a:solidFill>
                  <a:srgbClr val="000000"/>
                </a:solidFill>
                <a:latin typeface="Times" pitchFamily="2" charset="0"/>
              </a:rPr>
              <a:t> </a:t>
            </a:r>
            <a:endParaRPr lang="en-US" sz="1350" dirty="0">
              <a:solidFill>
                <a:prstClr val="black"/>
              </a:solidFill>
              <a:latin typeface="Calibri" panose="020F0502020204030204"/>
            </a:endParaRPr>
          </a:p>
        </p:txBody>
      </p:sp>
      <p:pic>
        <p:nvPicPr>
          <p:cNvPr id="128005" name="Picture 2">
            <a:extLst>
              <a:ext uri="{FF2B5EF4-FFF2-40B4-BE49-F238E27FC236}">
                <a16:creationId xmlns:a16="http://schemas.microsoft.com/office/drawing/2014/main" id="{79D3D71E-EFB6-4990-9C38-D2E76DA62C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9300" y="857250"/>
            <a:ext cx="3314700" cy="167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8006" name="Picture 2">
            <a:extLst>
              <a:ext uri="{FF2B5EF4-FFF2-40B4-BE49-F238E27FC236}">
                <a16:creationId xmlns:a16="http://schemas.microsoft.com/office/drawing/2014/main" id="{0781B1D1-A94A-464A-A973-86091ECB8C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9300" y="2527300"/>
            <a:ext cx="3314700" cy="105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8007" name="Picture 4">
            <a:extLst>
              <a:ext uri="{FF2B5EF4-FFF2-40B4-BE49-F238E27FC236}">
                <a16:creationId xmlns:a16="http://schemas.microsoft.com/office/drawing/2014/main" id="{62E8CD48-7997-4719-B429-85BB9045B6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9300" y="3581400"/>
            <a:ext cx="3314700" cy="2157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8008" name="Picture 1">
            <a:extLst>
              <a:ext uri="{FF2B5EF4-FFF2-40B4-BE49-F238E27FC236}">
                <a16:creationId xmlns:a16="http://schemas.microsoft.com/office/drawing/2014/main" id="{BD8D2E6B-8374-4572-9883-DCAC75C7D9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57250"/>
            <a:ext cx="3571875" cy="2176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8009" name="Picture 3">
            <a:extLst>
              <a:ext uri="{FF2B5EF4-FFF2-40B4-BE49-F238E27FC236}">
                <a16:creationId xmlns:a16="http://schemas.microsoft.com/office/drawing/2014/main" id="{161D97D6-0EE8-447D-AFE6-52C42E64C9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1875" y="857250"/>
            <a:ext cx="2257425" cy="150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8010" name="Picture 6">
            <a:extLst>
              <a:ext uri="{FF2B5EF4-FFF2-40B4-BE49-F238E27FC236}">
                <a16:creationId xmlns:a16="http://schemas.microsoft.com/office/drawing/2014/main" id="{3A0AD296-4986-40EF-A9A2-41640A0F06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033713"/>
            <a:ext cx="3571875" cy="270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8011" name="Picture 7">
            <a:extLst>
              <a:ext uri="{FF2B5EF4-FFF2-40B4-BE49-F238E27FC236}">
                <a16:creationId xmlns:a16="http://schemas.microsoft.com/office/drawing/2014/main" id="{53D33024-719D-41F9-8251-7E1E306C1BC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71875" y="2368550"/>
            <a:ext cx="2257425" cy="150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8012" name="Picture 8">
            <a:extLst>
              <a:ext uri="{FF2B5EF4-FFF2-40B4-BE49-F238E27FC236}">
                <a16:creationId xmlns:a16="http://schemas.microsoft.com/office/drawing/2014/main" id="{BA08A100-46A8-429D-8F32-77BB0BD1F5F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71875" y="3581400"/>
            <a:ext cx="2257425" cy="2141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3" descr="A person wearing a suit and tie&#10;&#10;Description generated with very high confidence">
            <a:extLst>
              <a:ext uri="{FF2B5EF4-FFF2-40B4-BE49-F238E27FC236}">
                <a16:creationId xmlns:a16="http://schemas.microsoft.com/office/drawing/2014/main" id="{4C4C3DE8-8295-471B-91AD-3970C84EA9BD}"/>
              </a:ext>
            </a:extLst>
          </p:cNvPr>
          <p:cNvPicPr>
            <a:picLocks noChangeAspect="1"/>
          </p:cNvPicPr>
          <p:nvPr/>
        </p:nvPicPr>
        <p:blipFill>
          <a:blip r:embed="rId3">
            <a:extLst>
              <a:ext uri="{28A0092B-C50C-407E-A947-70E740481C1C}">
                <a14:useLocalDpi xmlns:a14="http://schemas.microsoft.com/office/drawing/2010/main" val="0"/>
              </a:ext>
            </a:extLst>
          </a:blip>
          <a:srcRect l="2" t="356" r="-285" b="23593"/>
          <a:stretch>
            <a:fillRect/>
          </a:stretch>
        </p:blipFill>
        <p:spPr bwMode="auto">
          <a:xfrm>
            <a:off x="4572000" y="5037138"/>
            <a:ext cx="4305300" cy="17970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00355" name="Picture 11">
            <a:extLst>
              <a:ext uri="{FF2B5EF4-FFF2-40B4-BE49-F238E27FC236}">
                <a16:creationId xmlns:a16="http://schemas.microsoft.com/office/drawing/2014/main" id="{344C3593-4D34-424C-AA05-2888C774C2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
          <a:stretch>
            <a:fillRect/>
          </a:stretch>
        </p:blipFill>
        <p:spPr bwMode="auto">
          <a:xfrm>
            <a:off x="4572000" y="3581400"/>
            <a:ext cx="4305300" cy="1338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0356" name="Picture 10">
            <a:extLst>
              <a:ext uri="{FF2B5EF4-FFF2-40B4-BE49-F238E27FC236}">
                <a16:creationId xmlns:a16="http://schemas.microsoft.com/office/drawing/2014/main" id="{808BDBCA-B496-4FC7-928E-238D1FF8AC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981200"/>
            <a:ext cx="4305300" cy="1338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0357" name="Picture 1">
            <a:extLst>
              <a:ext uri="{FF2B5EF4-FFF2-40B4-BE49-F238E27FC236}">
                <a16:creationId xmlns:a16="http://schemas.microsoft.com/office/drawing/2014/main" id="{BA7E20AB-E75D-46C2-BAD0-55CB71360B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38138"/>
            <a:ext cx="4305300" cy="1338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a:extLst>
              <a:ext uri="{FF2B5EF4-FFF2-40B4-BE49-F238E27FC236}">
                <a16:creationId xmlns:a16="http://schemas.microsoft.com/office/drawing/2014/main" id="{3F8D99DF-5FF5-4C9D-A02E-4B1E16ECE2C6}"/>
              </a:ext>
            </a:extLst>
          </p:cNvPr>
          <p:cNvSpPr/>
          <p:nvPr/>
        </p:nvSpPr>
        <p:spPr>
          <a:xfrm>
            <a:off x="4481513" y="3424238"/>
            <a:ext cx="180975" cy="300037"/>
          </a:xfrm>
          <a:prstGeom prst="rect">
            <a:avLst/>
          </a:prstGeom>
        </p:spPr>
        <p:txBody>
          <a:bodyPr>
            <a:spAutoFit/>
          </a:bodyPr>
          <a:lstStyle/>
          <a:p>
            <a:pPr defTabSz="685800" eaLnBrk="1" fontAlgn="auto" hangingPunct="1">
              <a:spcBef>
                <a:spcPts val="0"/>
              </a:spcBef>
              <a:spcAft>
                <a:spcPts val="0"/>
              </a:spcAft>
              <a:defRPr/>
            </a:pPr>
            <a:r>
              <a:rPr lang="en-US" sz="1350" dirty="0">
                <a:solidFill>
                  <a:srgbClr val="000000"/>
                </a:solidFill>
                <a:latin typeface="Times" pitchFamily="2" charset="0"/>
              </a:rPr>
              <a:t> </a:t>
            </a:r>
            <a:endParaRPr lang="en-US" sz="1350" dirty="0">
              <a:solidFill>
                <a:prstClr val="black"/>
              </a:solidFill>
              <a:latin typeface="Calibri" panose="020F0502020204030204"/>
            </a:endParaRPr>
          </a:p>
        </p:txBody>
      </p:sp>
      <p:sp>
        <p:nvSpPr>
          <p:cNvPr id="100359" name="Title 1">
            <a:extLst>
              <a:ext uri="{FF2B5EF4-FFF2-40B4-BE49-F238E27FC236}">
                <a16:creationId xmlns:a16="http://schemas.microsoft.com/office/drawing/2014/main" id="{BEE08F4D-2410-4A98-BC48-34DD863A4E5E}"/>
              </a:ext>
            </a:extLst>
          </p:cNvPr>
          <p:cNvSpPr txBox="1">
            <a:spLocks noChangeArrowheads="1"/>
          </p:cNvSpPr>
          <p:nvPr/>
        </p:nvSpPr>
        <p:spPr bwMode="auto">
          <a:xfrm>
            <a:off x="221456" y="1228725"/>
            <a:ext cx="4214813" cy="439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lvl1pPr defTabSz="685800">
              <a:defRPr>
                <a:solidFill>
                  <a:schemeClr val="tx1"/>
                </a:solidFill>
                <a:latin typeface="Tahoma" panose="020B0604030504040204" pitchFamily="34" charset="0"/>
              </a:defRPr>
            </a:lvl1pPr>
            <a:lvl2pPr marL="742950" indent="-285750" defTabSz="685800">
              <a:defRPr>
                <a:solidFill>
                  <a:schemeClr val="tx1"/>
                </a:solidFill>
                <a:latin typeface="Tahoma" panose="020B0604030504040204" pitchFamily="34" charset="0"/>
              </a:defRPr>
            </a:lvl2pPr>
            <a:lvl3pPr marL="1143000" indent="-228600" defTabSz="685800">
              <a:defRPr>
                <a:solidFill>
                  <a:schemeClr val="tx1"/>
                </a:solidFill>
                <a:latin typeface="Tahoma" panose="020B0604030504040204" pitchFamily="34" charset="0"/>
              </a:defRPr>
            </a:lvl3pPr>
            <a:lvl4pPr marL="1600200" indent="-228600" defTabSz="685800">
              <a:defRPr>
                <a:solidFill>
                  <a:schemeClr val="tx1"/>
                </a:solidFill>
                <a:latin typeface="Tahoma" panose="020B0604030504040204" pitchFamily="34" charset="0"/>
              </a:defRPr>
            </a:lvl4pPr>
            <a:lvl5pPr marL="2057400" indent="-228600" defTabSz="685800">
              <a:defRPr>
                <a:solidFill>
                  <a:schemeClr val="tx1"/>
                </a:solidFill>
                <a:latin typeface="Tahoma" panose="020B0604030504040204" pitchFamily="34" charset="0"/>
              </a:defRPr>
            </a:lvl5pPr>
            <a:lvl6pPr marL="2514600" indent="-228600" defTabSz="685800" eaLnBrk="0" fontAlgn="base" hangingPunct="0">
              <a:spcBef>
                <a:spcPct val="0"/>
              </a:spcBef>
              <a:spcAft>
                <a:spcPct val="0"/>
              </a:spcAft>
              <a:defRPr>
                <a:solidFill>
                  <a:schemeClr val="tx1"/>
                </a:solidFill>
                <a:latin typeface="Tahoma" panose="020B0604030504040204" pitchFamily="34" charset="0"/>
              </a:defRPr>
            </a:lvl6pPr>
            <a:lvl7pPr marL="2971800" indent="-228600" defTabSz="685800" eaLnBrk="0" fontAlgn="base" hangingPunct="0">
              <a:spcBef>
                <a:spcPct val="0"/>
              </a:spcBef>
              <a:spcAft>
                <a:spcPct val="0"/>
              </a:spcAft>
              <a:defRPr>
                <a:solidFill>
                  <a:schemeClr val="tx1"/>
                </a:solidFill>
                <a:latin typeface="Tahoma" panose="020B0604030504040204" pitchFamily="34" charset="0"/>
              </a:defRPr>
            </a:lvl7pPr>
            <a:lvl8pPr marL="3429000" indent="-228600" defTabSz="685800" eaLnBrk="0" fontAlgn="base" hangingPunct="0">
              <a:spcBef>
                <a:spcPct val="0"/>
              </a:spcBef>
              <a:spcAft>
                <a:spcPct val="0"/>
              </a:spcAft>
              <a:defRPr>
                <a:solidFill>
                  <a:schemeClr val="tx1"/>
                </a:solidFill>
                <a:latin typeface="Tahoma" panose="020B0604030504040204" pitchFamily="34" charset="0"/>
              </a:defRPr>
            </a:lvl8pPr>
            <a:lvl9pPr marL="3886200" indent="-228600" defTabSz="685800" eaLnBrk="0" fontAlgn="base" hangingPunct="0">
              <a:spcBef>
                <a:spcPct val="0"/>
              </a:spcBef>
              <a:spcAft>
                <a:spcPct val="0"/>
              </a:spcAft>
              <a:defRPr>
                <a:solidFill>
                  <a:schemeClr val="tx1"/>
                </a:solidFill>
                <a:latin typeface="Tahoma" panose="020B0604030504040204" pitchFamily="34" charset="0"/>
              </a:defRPr>
            </a:lvl9pPr>
          </a:lstStyle>
          <a:p>
            <a:pPr eaLnBrk="1" hangingPunct="1">
              <a:lnSpc>
                <a:spcPct val="90000"/>
              </a:lnSpc>
            </a:pPr>
            <a:r>
              <a:rPr lang="en-US" altLang="en-US" sz="3300" dirty="0">
                <a:solidFill>
                  <a:srgbClr val="000000"/>
                </a:solidFill>
                <a:latin typeface="Calibri Light" panose="020F0302020204030204" pitchFamily="34" charset="0"/>
              </a:rPr>
              <a:t>What’s driving </a:t>
            </a:r>
          </a:p>
          <a:p>
            <a:pPr eaLnBrk="1" hangingPunct="1">
              <a:lnSpc>
                <a:spcPct val="90000"/>
              </a:lnSpc>
            </a:pPr>
            <a:r>
              <a:rPr lang="en-US" altLang="en-US" sz="3300" dirty="0">
                <a:solidFill>
                  <a:srgbClr val="000000"/>
                </a:solidFill>
                <a:latin typeface="Calibri Light" panose="020F0302020204030204" pitchFamily="34" charset="0"/>
              </a:rPr>
              <a:t>change, </a:t>
            </a:r>
          </a:p>
          <a:p>
            <a:pPr eaLnBrk="1" hangingPunct="1">
              <a:lnSpc>
                <a:spcPct val="90000"/>
              </a:lnSpc>
            </a:pPr>
            <a:r>
              <a:rPr lang="en-US" altLang="en-US" sz="3300" dirty="0">
                <a:solidFill>
                  <a:srgbClr val="000000"/>
                </a:solidFill>
                <a:latin typeface="Calibri Light" panose="020F0302020204030204" pitchFamily="34" charset="0"/>
              </a:rPr>
              <a:t>cooperation, </a:t>
            </a:r>
          </a:p>
          <a:p>
            <a:pPr eaLnBrk="1" hangingPunct="1">
              <a:lnSpc>
                <a:spcPct val="90000"/>
              </a:lnSpc>
            </a:pPr>
            <a:r>
              <a:rPr lang="en-US" altLang="en-US" sz="3300" dirty="0">
                <a:solidFill>
                  <a:srgbClr val="000000"/>
                </a:solidFill>
                <a:latin typeface="Calibri Light" panose="020F0302020204030204" pitchFamily="34" charset="0"/>
              </a:rPr>
              <a:t>conflict….                       in the Arctic today?</a:t>
            </a:r>
          </a:p>
        </p:txBody>
      </p:sp>
      <p:sp>
        <p:nvSpPr>
          <p:cNvPr id="5" name="Rectangle 4">
            <a:extLst>
              <a:ext uri="{FF2B5EF4-FFF2-40B4-BE49-F238E27FC236}">
                <a16:creationId xmlns:a16="http://schemas.microsoft.com/office/drawing/2014/main" id="{C6E005F0-009C-4B32-94A8-E6F6F7D309B6}"/>
              </a:ext>
            </a:extLst>
          </p:cNvPr>
          <p:cNvSpPr/>
          <p:nvPr/>
        </p:nvSpPr>
        <p:spPr>
          <a:xfrm>
            <a:off x="4572000" y="338138"/>
            <a:ext cx="4305300" cy="1338262"/>
          </a:xfrm>
          <a:prstGeom prst="rect">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eaLnBrk="1" fontAlgn="auto" hangingPunct="1">
              <a:spcBef>
                <a:spcPts val="0"/>
              </a:spcBef>
              <a:spcAft>
                <a:spcPts val="0"/>
              </a:spcAft>
              <a:defRPr/>
            </a:pPr>
            <a:r>
              <a:rPr lang="en-US" sz="1500" dirty="0">
                <a:solidFill>
                  <a:prstClr val="white"/>
                </a:solidFill>
              </a:rPr>
              <a:t>Climate Change</a:t>
            </a:r>
          </a:p>
        </p:txBody>
      </p:sp>
      <p:sp>
        <p:nvSpPr>
          <p:cNvPr id="8" name="Rectangle 7">
            <a:extLst>
              <a:ext uri="{FF2B5EF4-FFF2-40B4-BE49-F238E27FC236}">
                <a16:creationId xmlns:a16="http://schemas.microsoft.com/office/drawing/2014/main" id="{0EE45452-493A-48D9-89B1-CCDD3B2E3388}"/>
              </a:ext>
            </a:extLst>
          </p:cNvPr>
          <p:cNvSpPr/>
          <p:nvPr/>
        </p:nvSpPr>
        <p:spPr>
          <a:xfrm>
            <a:off x="4572000" y="1981200"/>
            <a:ext cx="4305300" cy="1338263"/>
          </a:xfrm>
          <a:prstGeom prst="rect">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eaLnBrk="1" fontAlgn="auto" hangingPunct="1">
              <a:spcBef>
                <a:spcPts val="0"/>
              </a:spcBef>
              <a:spcAft>
                <a:spcPts val="0"/>
              </a:spcAft>
              <a:defRPr/>
            </a:pPr>
            <a:r>
              <a:rPr lang="en-US" sz="1500" dirty="0">
                <a:solidFill>
                  <a:prstClr val="white"/>
                </a:solidFill>
              </a:rPr>
              <a:t>Global Resource Demand</a:t>
            </a:r>
          </a:p>
        </p:txBody>
      </p:sp>
      <p:sp>
        <p:nvSpPr>
          <p:cNvPr id="9" name="Rectangle 8">
            <a:extLst>
              <a:ext uri="{FF2B5EF4-FFF2-40B4-BE49-F238E27FC236}">
                <a16:creationId xmlns:a16="http://schemas.microsoft.com/office/drawing/2014/main" id="{163B2889-90F8-496A-8F27-B7CC207E072C}"/>
              </a:ext>
            </a:extLst>
          </p:cNvPr>
          <p:cNvSpPr/>
          <p:nvPr/>
        </p:nvSpPr>
        <p:spPr>
          <a:xfrm>
            <a:off x="4572000" y="5029200"/>
            <a:ext cx="4305300" cy="184785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eaLnBrk="1" fontAlgn="auto" hangingPunct="1">
              <a:spcBef>
                <a:spcPts val="0"/>
              </a:spcBef>
              <a:spcAft>
                <a:spcPts val="0"/>
              </a:spcAft>
              <a:defRPr/>
            </a:pPr>
            <a:r>
              <a:rPr lang="en-US" sz="1500" dirty="0">
                <a:solidFill>
                  <a:prstClr val="white"/>
                </a:solidFill>
              </a:rPr>
              <a:t>Major Power Competition</a:t>
            </a:r>
          </a:p>
        </p:txBody>
      </p:sp>
      <p:sp>
        <p:nvSpPr>
          <p:cNvPr id="4" name="Rectangle 3">
            <a:extLst>
              <a:ext uri="{FF2B5EF4-FFF2-40B4-BE49-F238E27FC236}">
                <a16:creationId xmlns:a16="http://schemas.microsoft.com/office/drawing/2014/main" id="{6CA16B9E-E466-408F-97CE-1079B31D87D7}"/>
              </a:ext>
            </a:extLst>
          </p:cNvPr>
          <p:cNvSpPr/>
          <p:nvPr/>
        </p:nvSpPr>
        <p:spPr>
          <a:xfrm>
            <a:off x="4572000" y="3581400"/>
            <a:ext cx="4305300" cy="1338263"/>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eaLnBrk="1" fontAlgn="auto" hangingPunct="1">
              <a:spcBef>
                <a:spcPts val="0"/>
              </a:spcBef>
              <a:spcAft>
                <a:spcPts val="0"/>
              </a:spcAft>
              <a:defRPr/>
            </a:pPr>
            <a:r>
              <a:rPr lang="en-US" sz="1500" dirty="0">
                <a:solidFill>
                  <a:prstClr val="white"/>
                </a:solidFill>
              </a:rPr>
              <a:t>Technological Innovations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BD6FFE-632F-4DFE-90AF-97506E026AF7}"/>
              </a:ext>
            </a:extLst>
          </p:cNvPr>
          <p:cNvSpPr/>
          <p:nvPr/>
        </p:nvSpPr>
        <p:spPr>
          <a:xfrm>
            <a:off x="4481513" y="3290888"/>
            <a:ext cx="227012" cy="300037"/>
          </a:xfrm>
          <a:prstGeom prst="rect">
            <a:avLst/>
          </a:prstGeom>
        </p:spPr>
        <p:txBody>
          <a:bodyPr wrap="none">
            <a:spAutoFit/>
          </a:bodyPr>
          <a:lstStyle/>
          <a:p>
            <a:pPr defTabSz="685800" eaLnBrk="1" fontAlgn="auto" hangingPunct="1">
              <a:spcBef>
                <a:spcPts val="0"/>
              </a:spcBef>
              <a:spcAft>
                <a:spcPts val="0"/>
              </a:spcAft>
              <a:defRPr/>
            </a:pPr>
            <a:r>
              <a:rPr lang="en-US" sz="1350" dirty="0">
                <a:solidFill>
                  <a:srgbClr val="000000"/>
                </a:solidFill>
                <a:latin typeface="Times" pitchFamily="2" charset="0"/>
              </a:rPr>
              <a:t> </a:t>
            </a:r>
            <a:endParaRPr lang="en-US" sz="1350" dirty="0">
              <a:solidFill>
                <a:prstClr val="black"/>
              </a:solidFill>
              <a:latin typeface="Calibri" panose="020F0502020204030204"/>
            </a:endParaRPr>
          </a:p>
        </p:txBody>
      </p:sp>
      <p:sp>
        <p:nvSpPr>
          <p:cNvPr id="6" name="Rectangle 5">
            <a:extLst>
              <a:ext uri="{FF2B5EF4-FFF2-40B4-BE49-F238E27FC236}">
                <a16:creationId xmlns:a16="http://schemas.microsoft.com/office/drawing/2014/main" id="{95249ED8-434D-403B-A189-C3A8BC4FD1CC}"/>
              </a:ext>
            </a:extLst>
          </p:cNvPr>
          <p:cNvSpPr/>
          <p:nvPr/>
        </p:nvSpPr>
        <p:spPr>
          <a:xfrm>
            <a:off x="0" y="5738813"/>
            <a:ext cx="9144000" cy="261937"/>
          </a:xfrm>
          <a:prstGeom prst="rect">
            <a:avLst/>
          </a:prstGeom>
          <a:gradFill flip="none" rotWithShape="1">
            <a:gsLst>
              <a:gs pos="0">
                <a:schemeClr val="bg2">
                  <a:lumMod val="10000"/>
                  <a:alpha val="89000"/>
                </a:schemeClr>
              </a:gs>
              <a:gs pos="30000">
                <a:schemeClr val="accent1">
                  <a:lumMod val="89000"/>
                  <a:alpha val="85000"/>
                </a:schemeClr>
              </a:gs>
              <a:gs pos="70000">
                <a:schemeClr val="accent3">
                  <a:lumMod val="50000"/>
                  <a:alpha val="57000"/>
                </a:schemeClr>
              </a:gs>
              <a:gs pos="97000">
                <a:schemeClr val="accent1">
                  <a:lumMod val="70000"/>
                  <a:alpha val="37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eaLnBrk="1" fontAlgn="auto" hangingPunct="1">
              <a:spcBef>
                <a:spcPts val="0"/>
              </a:spcBef>
              <a:spcAft>
                <a:spcPts val="0"/>
              </a:spcAft>
              <a:defRPr/>
            </a:pPr>
            <a:r>
              <a:rPr lang="en-US" sz="1050" dirty="0">
                <a:solidFill>
                  <a:prstClr val="white"/>
                </a:solidFill>
              </a:rPr>
              <a:t>The Arctic in the 21</a:t>
            </a:r>
            <a:r>
              <a:rPr lang="en-US" sz="1050" baseline="30000" dirty="0">
                <a:solidFill>
                  <a:prstClr val="white"/>
                </a:solidFill>
              </a:rPr>
              <a:t>st</a:t>
            </a:r>
            <a:r>
              <a:rPr lang="en-US" sz="1050" dirty="0">
                <a:solidFill>
                  <a:prstClr val="white"/>
                </a:solidFill>
              </a:rPr>
              <a:t> Century | </a:t>
            </a:r>
            <a:r>
              <a:rPr lang="en-US" sz="1050" dirty="0">
                <a:solidFill>
                  <a:prstClr val="white"/>
                </a:solidFill>
                <a:latin typeface="Calibri Light" panose="020F0302020204030204"/>
              </a:rPr>
              <a:t>The Wilson Center Polar Institute</a:t>
            </a:r>
          </a:p>
        </p:txBody>
      </p:sp>
      <p:sp>
        <p:nvSpPr>
          <p:cNvPr id="180228" name="Title 13">
            <a:extLst>
              <a:ext uri="{FF2B5EF4-FFF2-40B4-BE49-F238E27FC236}">
                <a16:creationId xmlns:a16="http://schemas.microsoft.com/office/drawing/2014/main" id="{34F666E7-A24F-499A-B7B3-FEADB0F0013A}"/>
              </a:ext>
            </a:extLst>
          </p:cNvPr>
          <p:cNvSpPr>
            <a:spLocks noGrp="1" noChangeArrowheads="1"/>
          </p:cNvSpPr>
          <p:nvPr>
            <p:ph type="title"/>
          </p:nvPr>
        </p:nvSpPr>
        <p:spPr/>
        <p:txBody>
          <a:bodyPr/>
          <a:lstStyle/>
          <a:p>
            <a:r>
              <a:rPr lang="en-US" altLang="en-US"/>
              <a:t>Governance</a:t>
            </a:r>
          </a:p>
        </p:txBody>
      </p:sp>
      <p:pic>
        <p:nvPicPr>
          <p:cNvPr id="180229" name="Picture 3">
            <a:extLst>
              <a:ext uri="{FF2B5EF4-FFF2-40B4-BE49-F238E27FC236}">
                <a16:creationId xmlns:a16="http://schemas.microsoft.com/office/drawing/2014/main" id="{1D4C250A-A96E-4FED-9E39-43E89FD7FA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3638550"/>
            <a:ext cx="2924175"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Content Placeholder 15">
            <a:extLst>
              <a:ext uri="{FF2B5EF4-FFF2-40B4-BE49-F238E27FC236}">
                <a16:creationId xmlns:a16="http://schemas.microsoft.com/office/drawing/2014/main" id="{20A8A609-B376-43BD-977E-399900302A01}"/>
              </a:ext>
            </a:extLst>
          </p:cNvPr>
          <p:cNvSpPr>
            <a:spLocks noGrp="1"/>
          </p:cNvSpPr>
          <p:nvPr>
            <p:ph idx="1"/>
          </p:nvPr>
        </p:nvSpPr>
        <p:spPr>
          <a:xfrm>
            <a:off x="628650" y="2125663"/>
            <a:ext cx="7886700" cy="3263900"/>
          </a:xfrm>
        </p:spPr>
        <p:txBody>
          <a:bodyPr>
            <a:normAutofit fontScale="77500" lnSpcReduction="20000"/>
          </a:bodyPr>
          <a:lstStyle/>
          <a:p>
            <a:pPr marL="0" indent="0" fontAlgn="auto">
              <a:spcAft>
                <a:spcPts val="0"/>
              </a:spcAft>
              <a:buFont typeface="Arial" panose="020B0604020202020204" pitchFamily="34" charset="0"/>
              <a:buNone/>
              <a:defRPr/>
            </a:pPr>
            <a:r>
              <a:rPr lang="en-US" u="sng" dirty="0"/>
              <a:t>The Arctic Council</a:t>
            </a:r>
          </a:p>
          <a:p>
            <a:pPr fontAlgn="auto">
              <a:spcAft>
                <a:spcPts val="0"/>
              </a:spcAft>
              <a:defRPr/>
            </a:pPr>
            <a:r>
              <a:rPr lang="en-US" dirty="0"/>
              <a:t>Established in 1996</a:t>
            </a:r>
          </a:p>
          <a:p>
            <a:pPr fontAlgn="auto">
              <a:spcAft>
                <a:spcPts val="0"/>
              </a:spcAft>
              <a:defRPr/>
            </a:pPr>
            <a:r>
              <a:rPr lang="en-US" dirty="0"/>
              <a:t>Members</a:t>
            </a:r>
          </a:p>
          <a:p>
            <a:pPr lvl="1" fontAlgn="auto">
              <a:spcAft>
                <a:spcPts val="0"/>
              </a:spcAft>
              <a:defRPr/>
            </a:pPr>
            <a:r>
              <a:rPr lang="en-US" dirty="0">
                <a:solidFill>
                  <a:schemeClr val="tx1">
                    <a:lumMod val="75000"/>
                    <a:lumOff val="25000"/>
                  </a:schemeClr>
                </a:solidFill>
              </a:rPr>
              <a:t>Eight Arctic Nations</a:t>
            </a:r>
          </a:p>
          <a:p>
            <a:pPr lvl="1" fontAlgn="auto">
              <a:spcAft>
                <a:spcPts val="0"/>
              </a:spcAft>
              <a:defRPr/>
            </a:pPr>
            <a:r>
              <a:rPr lang="en-US" dirty="0">
                <a:solidFill>
                  <a:schemeClr val="tx1">
                    <a:lumMod val="75000"/>
                    <a:lumOff val="25000"/>
                  </a:schemeClr>
                </a:solidFill>
              </a:rPr>
              <a:t>Permanent Participants</a:t>
            </a:r>
          </a:p>
          <a:p>
            <a:pPr lvl="1" fontAlgn="auto">
              <a:spcAft>
                <a:spcPts val="0"/>
              </a:spcAft>
              <a:defRPr/>
            </a:pPr>
            <a:r>
              <a:rPr lang="en-US" dirty="0">
                <a:solidFill>
                  <a:schemeClr val="tx1">
                    <a:lumMod val="75000"/>
                    <a:lumOff val="25000"/>
                  </a:schemeClr>
                </a:solidFill>
              </a:rPr>
              <a:t>Observer States and NGOs</a:t>
            </a:r>
          </a:p>
          <a:p>
            <a:pPr fontAlgn="auto">
              <a:spcAft>
                <a:spcPts val="0"/>
              </a:spcAft>
              <a:defRPr/>
            </a:pPr>
            <a:r>
              <a:rPr lang="en-US" dirty="0"/>
              <a:t>Working Groups</a:t>
            </a:r>
          </a:p>
          <a:p>
            <a:pPr lvl="1" fontAlgn="auto">
              <a:spcAft>
                <a:spcPts val="0"/>
              </a:spcAft>
              <a:defRPr/>
            </a:pPr>
            <a:r>
              <a:rPr lang="en-US" dirty="0">
                <a:solidFill>
                  <a:schemeClr val="tx1">
                    <a:lumMod val="75000"/>
                    <a:lumOff val="25000"/>
                  </a:schemeClr>
                </a:solidFill>
              </a:rPr>
              <a:t>Arctic Contaminants Action Program (ACAP)</a:t>
            </a:r>
          </a:p>
          <a:p>
            <a:pPr lvl="1" fontAlgn="auto">
              <a:spcAft>
                <a:spcPts val="0"/>
              </a:spcAft>
              <a:defRPr/>
            </a:pPr>
            <a:r>
              <a:rPr lang="en-US" dirty="0">
                <a:solidFill>
                  <a:schemeClr val="tx1">
                    <a:lumMod val="75000"/>
                    <a:lumOff val="25000"/>
                  </a:schemeClr>
                </a:solidFill>
              </a:rPr>
              <a:t>Arctic Monitoring and Assessment Program (AMAP)</a:t>
            </a:r>
          </a:p>
          <a:p>
            <a:pPr lvl="1" fontAlgn="auto">
              <a:spcAft>
                <a:spcPts val="0"/>
              </a:spcAft>
              <a:defRPr/>
            </a:pPr>
            <a:r>
              <a:rPr lang="en-US" dirty="0">
                <a:solidFill>
                  <a:schemeClr val="tx1">
                    <a:lumMod val="75000"/>
                    <a:lumOff val="25000"/>
                  </a:schemeClr>
                </a:solidFill>
              </a:rPr>
              <a:t>Conservation of Arctic Flora and Fauna (CAFF)</a:t>
            </a:r>
          </a:p>
          <a:p>
            <a:pPr lvl="1" fontAlgn="auto">
              <a:spcAft>
                <a:spcPts val="0"/>
              </a:spcAft>
              <a:defRPr/>
            </a:pPr>
            <a:r>
              <a:rPr lang="en-US" dirty="0">
                <a:solidFill>
                  <a:schemeClr val="tx1">
                    <a:lumMod val="75000"/>
                    <a:lumOff val="25000"/>
                  </a:schemeClr>
                </a:solidFill>
              </a:rPr>
              <a:t>Emergency Prevention, Preparedness, and Response (EPPR)</a:t>
            </a:r>
          </a:p>
          <a:p>
            <a:pPr lvl="1" fontAlgn="auto">
              <a:spcAft>
                <a:spcPts val="0"/>
              </a:spcAft>
              <a:defRPr/>
            </a:pPr>
            <a:r>
              <a:rPr lang="en-US" dirty="0">
                <a:solidFill>
                  <a:schemeClr val="tx1">
                    <a:lumMod val="75000"/>
                    <a:lumOff val="25000"/>
                  </a:schemeClr>
                </a:solidFill>
              </a:rPr>
              <a:t>Protection of the Arctic Marine Environment (PAME)</a:t>
            </a:r>
          </a:p>
          <a:p>
            <a:pPr lvl="1" fontAlgn="auto">
              <a:spcAft>
                <a:spcPts val="0"/>
              </a:spcAft>
              <a:defRPr/>
            </a:pPr>
            <a:r>
              <a:rPr lang="en-US" dirty="0">
                <a:solidFill>
                  <a:schemeClr val="tx1">
                    <a:lumMod val="75000"/>
                    <a:lumOff val="25000"/>
                  </a:schemeClr>
                </a:solidFill>
              </a:rPr>
              <a:t>Sustainable Development Working Group (SDWG)</a:t>
            </a:r>
          </a:p>
          <a:p>
            <a:pPr fontAlgn="auto">
              <a:spcAft>
                <a:spcPts val="0"/>
              </a:spcAft>
              <a:defRPr/>
            </a:pPr>
            <a:r>
              <a:rPr lang="en-US" dirty="0"/>
              <a:t>Barred by mutual agreement from discussing military security</a:t>
            </a:r>
          </a:p>
        </p:txBody>
      </p:sp>
      <p:pic>
        <p:nvPicPr>
          <p:cNvPr id="180231" name="Picture 4">
            <a:extLst>
              <a:ext uri="{FF2B5EF4-FFF2-40B4-BE49-F238E27FC236}">
                <a16:creationId xmlns:a16="http://schemas.microsoft.com/office/drawing/2014/main" id="{80812296-F74A-4EC1-9E37-625CE97D73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29263" y="1774825"/>
            <a:ext cx="3048000" cy="202882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7B6DBD-FEB7-49F9-8E04-E85D6C7E0362}"/>
              </a:ext>
            </a:extLst>
          </p:cNvPr>
          <p:cNvSpPr/>
          <p:nvPr/>
        </p:nvSpPr>
        <p:spPr>
          <a:xfrm>
            <a:off x="4481513" y="3290888"/>
            <a:ext cx="227012" cy="300037"/>
          </a:xfrm>
          <a:prstGeom prst="rect">
            <a:avLst/>
          </a:prstGeom>
        </p:spPr>
        <p:txBody>
          <a:bodyPr wrap="none">
            <a:spAutoFit/>
          </a:bodyPr>
          <a:lstStyle/>
          <a:p>
            <a:pPr defTabSz="685800" eaLnBrk="1" fontAlgn="auto" hangingPunct="1">
              <a:spcBef>
                <a:spcPts val="0"/>
              </a:spcBef>
              <a:spcAft>
                <a:spcPts val="0"/>
              </a:spcAft>
              <a:defRPr/>
            </a:pPr>
            <a:r>
              <a:rPr lang="en-US" sz="1350" dirty="0">
                <a:solidFill>
                  <a:srgbClr val="000000"/>
                </a:solidFill>
                <a:latin typeface="Times" pitchFamily="2" charset="0"/>
              </a:rPr>
              <a:t> </a:t>
            </a:r>
            <a:endParaRPr lang="en-US" sz="1350" dirty="0">
              <a:solidFill>
                <a:prstClr val="black"/>
              </a:solidFill>
              <a:latin typeface="Calibri" panose="020F0502020204030204"/>
            </a:endParaRPr>
          </a:p>
        </p:txBody>
      </p:sp>
      <p:sp>
        <p:nvSpPr>
          <p:cNvPr id="6" name="Rectangle 5">
            <a:extLst>
              <a:ext uri="{FF2B5EF4-FFF2-40B4-BE49-F238E27FC236}">
                <a16:creationId xmlns:a16="http://schemas.microsoft.com/office/drawing/2014/main" id="{9686DBF8-7010-45AA-9A47-E03A952D9279}"/>
              </a:ext>
            </a:extLst>
          </p:cNvPr>
          <p:cNvSpPr/>
          <p:nvPr/>
        </p:nvSpPr>
        <p:spPr>
          <a:xfrm>
            <a:off x="0" y="857250"/>
            <a:ext cx="9144000" cy="261938"/>
          </a:xfrm>
          <a:prstGeom prst="rect">
            <a:avLst/>
          </a:prstGeom>
          <a:gradFill flip="none" rotWithShape="1">
            <a:gsLst>
              <a:gs pos="0">
                <a:schemeClr val="bg2">
                  <a:lumMod val="10000"/>
                  <a:alpha val="89000"/>
                </a:schemeClr>
              </a:gs>
              <a:gs pos="30000">
                <a:schemeClr val="accent1">
                  <a:lumMod val="89000"/>
                  <a:alpha val="85000"/>
                </a:schemeClr>
              </a:gs>
              <a:gs pos="70000">
                <a:schemeClr val="accent3">
                  <a:lumMod val="50000"/>
                  <a:alpha val="57000"/>
                </a:schemeClr>
              </a:gs>
              <a:gs pos="97000">
                <a:schemeClr val="accent1">
                  <a:lumMod val="70000"/>
                  <a:alpha val="37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eaLnBrk="1" fontAlgn="auto" hangingPunct="1">
              <a:spcBef>
                <a:spcPts val="0"/>
              </a:spcBef>
              <a:spcAft>
                <a:spcPts val="0"/>
              </a:spcAft>
              <a:defRPr/>
            </a:pPr>
            <a:r>
              <a:rPr lang="en-US" sz="1050" dirty="0">
                <a:solidFill>
                  <a:prstClr val="white"/>
                </a:solidFill>
              </a:rPr>
              <a:t>The Arctic in the 21</a:t>
            </a:r>
            <a:r>
              <a:rPr lang="en-US" sz="1050" baseline="30000" dirty="0">
                <a:solidFill>
                  <a:prstClr val="white"/>
                </a:solidFill>
              </a:rPr>
              <a:t>st</a:t>
            </a:r>
            <a:r>
              <a:rPr lang="en-US" sz="1050" dirty="0">
                <a:solidFill>
                  <a:prstClr val="white"/>
                </a:solidFill>
              </a:rPr>
              <a:t> Century | </a:t>
            </a:r>
            <a:r>
              <a:rPr lang="en-US" sz="1050" dirty="0">
                <a:solidFill>
                  <a:prstClr val="white"/>
                </a:solidFill>
                <a:latin typeface="Calibri Light" panose="020F0302020204030204"/>
              </a:rPr>
              <a:t>The Wilson Center Polar Institute</a:t>
            </a:r>
          </a:p>
        </p:txBody>
      </p:sp>
      <p:sp>
        <p:nvSpPr>
          <p:cNvPr id="17" name="Rectangle 16">
            <a:extLst>
              <a:ext uri="{FF2B5EF4-FFF2-40B4-BE49-F238E27FC236}">
                <a16:creationId xmlns:a16="http://schemas.microsoft.com/office/drawing/2014/main" id="{5EAF2118-4CF5-45DE-BC91-A6F031E35059}"/>
              </a:ext>
            </a:extLst>
          </p:cNvPr>
          <p:cNvSpPr/>
          <p:nvPr/>
        </p:nvSpPr>
        <p:spPr>
          <a:xfrm>
            <a:off x="4481513" y="3290888"/>
            <a:ext cx="227012" cy="300037"/>
          </a:xfrm>
          <a:prstGeom prst="rect">
            <a:avLst/>
          </a:prstGeom>
        </p:spPr>
        <p:txBody>
          <a:bodyPr wrap="none">
            <a:spAutoFit/>
          </a:bodyPr>
          <a:lstStyle/>
          <a:p>
            <a:pPr defTabSz="685800" eaLnBrk="1" fontAlgn="auto" hangingPunct="1">
              <a:spcBef>
                <a:spcPts val="0"/>
              </a:spcBef>
              <a:spcAft>
                <a:spcPts val="0"/>
              </a:spcAft>
              <a:defRPr/>
            </a:pPr>
            <a:r>
              <a:rPr lang="en-US" sz="1350" dirty="0">
                <a:solidFill>
                  <a:srgbClr val="000000"/>
                </a:solidFill>
                <a:latin typeface="Times" pitchFamily="2" charset="0"/>
              </a:rPr>
              <a:t> </a:t>
            </a:r>
            <a:endParaRPr lang="en-US" sz="1350" dirty="0">
              <a:solidFill>
                <a:prstClr val="black"/>
              </a:solidFill>
              <a:latin typeface="Calibri" panose="020F0502020204030204"/>
            </a:endParaRPr>
          </a:p>
        </p:txBody>
      </p:sp>
      <p:sp>
        <p:nvSpPr>
          <p:cNvPr id="7" name="Rectangle 6">
            <a:extLst>
              <a:ext uri="{FF2B5EF4-FFF2-40B4-BE49-F238E27FC236}">
                <a16:creationId xmlns:a16="http://schemas.microsoft.com/office/drawing/2014/main" id="{662BFFA2-D50B-4623-BC17-AA777B8AB0EF}"/>
              </a:ext>
            </a:extLst>
          </p:cNvPr>
          <p:cNvSpPr/>
          <p:nvPr/>
        </p:nvSpPr>
        <p:spPr>
          <a:xfrm>
            <a:off x="6742113" y="5403850"/>
            <a:ext cx="1546225" cy="231775"/>
          </a:xfrm>
          <a:prstGeom prst="rect">
            <a:avLst/>
          </a:prstGeom>
        </p:spPr>
        <p:txBody>
          <a:bodyPr>
            <a:spAutoFit/>
          </a:bodyPr>
          <a:lstStyle/>
          <a:p>
            <a:pPr defTabSz="685800" eaLnBrk="1" fontAlgn="auto" hangingPunct="1">
              <a:spcBef>
                <a:spcPts val="0"/>
              </a:spcBef>
              <a:spcAft>
                <a:spcPts val="0"/>
              </a:spcAft>
              <a:defRPr/>
            </a:pPr>
            <a:r>
              <a:rPr lang="en-US" sz="900" dirty="0">
                <a:solidFill>
                  <a:prstClr val="black">
                    <a:lumMod val="75000"/>
                    <a:lumOff val="25000"/>
                  </a:prstClr>
                </a:solidFill>
                <a:latin typeface="Calibri" panose="020F0502020204030204"/>
              </a:rPr>
              <a:t>Source: The Economist</a:t>
            </a:r>
            <a:endParaRPr lang="en-US" sz="1350" dirty="0">
              <a:solidFill>
                <a:prstClr val="black">
                  <a:lumMod val="75000"/>
                  <a:lumOff val="25000"/>
                </a:prstClr>
              </a:solidFill>
              <a:latin typeface="Calibri" panose="020F0502020204030204"/>
            </a:endParaRPr>
          </a:p>
        </p:txBody>
      </p:sp>
      <p:pic>
        <p:nvPicPr>
          <p:cNvPr id="188422" name="Picture 1">
            <a:extLst>
              <a:ext uri="{FF2B5EF4-FFF2-40B4-BE49-F238E27FC236}">
                <a16:creationId xmlns:a16="http://schemas.microsoft.com/office/drawing/2014/main" id="{1DDE5BB7-0C06-4642-BFAC-0F9780F0A7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0" y="1285875"/>
            <a:ext cx="6867525" cy="456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Number Placeholder 2">
            <a:extLst>
              <a:ext uri="{FF2B5EF4-FFF2-40B4-BE49-F238E27FC236}">
                <a16:creationId xmlns:a16="http://schemas.microsoft.com/office/drawing/2014/main" id="{77262A3C-C8D2-4709-BF59-6E626B6E19F3}"/>
              </a:ext>
            </a:extLst>
          </p:cNvPr>
          <p:cNvSpPr>
            <a:spLocks noGrp="1" noChangeArrowheads="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DE8C7477-13D6-4685-93D7-A188C0E1054F}" type="slidenum">
              <a:rPr lang="en-US" altLang="en-US">
                <a:solidFill>
                  <a:srgbClr val="898989"/>
                </a:solidFill>
                <a:latin typeface="Calibri" panose="020F0502020204030204" pitchFamily="34" charset="0"/>
              </a:rPr>
              <a:pPr eaLnBrk="1" hangingPunct="1"/>
              <a:t>18</a:t>
            </a:fld>
            <a:endParaRPr lang="en-US" altLang="en-US">
              <a:solidFill>
                <a:srgbClr val="898989"/>
              </a:solidFill>
              <a:latin typeface="Calibri" panose="020F0502020204030204" pitchFamily="34" charset="0"/>
            </a:endParaRPr>
          </a:p>
        </p:txBody>
      </p:sp>
      <p:pic>
        <p:nvPicPr>
          <p:cNvPr id="155651" name="Picture 2" descr="C:\Users\cmcox\Desktop\news-graphics-2007-_641999a.jpg">
            <a:extLst>
              <a:ext uri="{FF2B5EF4-FFF2-40B4-BE49-F238E27FC236}">
                <a16:creationId xmlns:a16="http://schemas.microsoft.com/office/drawing/2014/main" id="{36828013-E989-4E90-B61C-570BCDAF6B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8986838"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a:extLst>
              <a:ext uri="{FF2B5EF4-FFF2-40B4-BE49-F238E27FC236}">
                <a16:creationId xmlns:a16="http://schemas.microsoft.com/office/drawing/2014/main" id="{4BF05321-6513-4824-A927-A6905300E3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12825"/>
            <a:ext cx="9144000" cy="530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5" name="Rectangle 3">
            <a:extLst>
              <a:ext uri="{FF2B5EF4-FFF2-40B4-BE49-F238E27FC236}">
                <a16:creationId xmlns:a16="http://schemas.microsoft.com/office/drawing/2014/main" id="{9F2B9884-372E-4A76-8E66-D57FBE16CEC1}"/>
              </a:ext>
            </a:extLst>
          </p:cNvPr>
          <p:cNvSpPr>
            <a:spLocks noGrp="1" noChangeArrowheads="1"/>
          </p:cNvSpPr>
          <p:nvPr>
            <p:ph type="title"/>
          </p:nvPr>
        </p:nvSpPr>
        <p:spPr>
          <a:xfrm>
            <a:off x="990600" y="76200"/>
            <a:ext cx="7559675" cy="779463"/>
          </a:xfrm>
        </p:spPr>
        <p:txBody>
          <a:bodyPr/>
          <a:lstStyle/>
          <a:p>
            <a:pPr eaLnBrk="1" hangingPunct="1">
              <a:defRPr/>
            </a:pPr>
            <a:r>
              <a:rPr lang="en-US" altLang="en-US" sz="3600"/>
              <a:t> Sovereign Rights and Jurisdiction</a:t>
            </a:r>
          </a:p>
        </p:txBody>
      </p:sp>
      <p:pic>
        <p:nvPicPr>
          <p:cNvPr id="186372" name="Picture 4">
            <a:extLst>
              <a:ext uri="{FF2B5EF4-FFF2-40B4-BE49-F238E27FC236}">
                <a16:creationId xmlns:a16="http://schemas.microsoft.com/office/drawing/2014/main" id="{CBEB5D6C-4959-4BC7-AE57-9111C746FA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6713" y="3390900"/>
            <a:ext cx="2427287" cy="346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374" name="Oval 6">
            <a:extLst>
              <a:ext uri="{FF2B5EF4-FFF2-40B4-BE49-F238E27FC236}">
                <a16:creationId xmlns:a16="http://schemas.microsoft.com/office/drawing/2014/main" id="{A4392849-9A14-4FBC-BAFD-2E06B82FF534}"/>
              </a:ext>
            </a:extLst>
          </p:cNvPr>
          <p:cNvSpPr>
            <a:spLocks noChangeArrowheads="1"/>
          </p:cNvSpPr>
          <p:nvPr/>
        </p:nvSpPr>
        <p:spPr bwMode="auto">
          <a:xfrm>
            <a:off x="3613150" y="2089150"/>
            <a:ext cx="654050" cy="434975"/>
          </a:xfrm>
          <a:prstGeom prst="ellipse">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tx1"/>
                  </a:outerShdw>
                </a:effectLst>
              </a14:hiddenEffects>
            </a:ext>
          </a:extLst>
        </p:spPr>
        <p:txBody>
          <a:bodyPr lIns="48331" tIns="48331" rIns="48331" bIns="48331" anchor="ct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endParaRPr lang="en-US" altLang="en-US" sz="1800"/>
          </a:p>
        </p:txBody>
      </p:sp>
      <p:sp>
        <p:nvSpPr>
          <p:cNvPr id="186375" name="Oval 7">
            <a:extLst>
              <a:ext uri="{FF2B5EF4-FFF2-40B4-BE49-F238E27FC236}">
                <a16:creationId xmlns:a16="http://schemas.microsoft.com/office/drawing/2014/main" id="{BA24E4B0-6CD9-4931-92E0-DCC343B1C74C}"/>
              </a:ext>
            </a:extLst>
          </p:cNvPr>
          <p:cNvSpPr>
            <a:spLocks noChangeArrowheads="1"/>
          </p:cNvSpPr>
          <p:nvPr/>
        </p:nvSpPr>
        <p:spPr bwMode="auto">
          <a:xfrm>
            <a:off x="4325938" y="2786063"/>
            <a:ext cx="914400" cy="914400"/>
          </a:xfrm>
          <a:prstGeom prst="ellipse">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lgn="ctr">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tx1"/>
                  </a:outerShdw>
                </a:effectLst>
              </a14:hiddenEffects>
            </a:ext>
          </a:extLst>
        </p:spPr>
        <p:txBody>
          <a:bodyPr wrap="none" lIns="48331" tIns="48331" rIns="48331" bIns="48331" anchor="ct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endParaRPr lang="en-US" altLang="en-US" sz="1800"/>
          </a:p>
        </p:txBody>
      </p:sp>
      <p:sp>
        <p:nvSpPr>
          <p:cNvPr id="186376" name="Oval 8">
            <a:extLst>
              <a:ext uri="{FF2B5EF4-FFF2-40B4-BE49-F238E27FC236}">
                <a16:creationId xmlns:a16="http://schemas.microsoft.com/office/drawing/2014/main" id="{A69A4795-77C5-49DC-822A-6C361C70ECA4}"/>
              </a:ext>
            </a:extLst>
          </p:cNvPr>
          <p:cNvSpPr>
            <a:spLocks noChangeArrowheads="1"/>
          </p:cNvSpPr>
          <p:nvPr/>
        </p:nvSpPr>
        <p:spPr bwMode="auto">
          <a:xfrm>
            <a:off x="4630738" y="2855913"/>
            <a:ext cx="447675" cy="354012"/>
          </a:xfrm>
          <a:prstGeom prst="ellipse">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lgn="ctr">
                <a:solidFill>
                  <a:schemeClr val="bg2"/>
                </a:solidFill>
                <a:round/>
                <a:headEnd/>
                <a:tailEnd/>
              </a14:hiddenLine>
            </a:ext>
            <a:ext uri="{AF507438-7753-43e0-B8FC-AC1667EBCBE1}">
              <a14:hiddenEffects xmlns:a14="http://schemas.microsoft.com/office/drawing/2010/main" xmlns="">
                <a:effectLst>
                  <a:outerShdw dist="35921" dir="2700000" algn="ctr" rotWithShape="0">
                    <a:schemeClr val="tx1"/>
                  </a:outerShdw>
                </a:effectLst>
              </a14:hiddenEffects>
            </a:ext>
          </a:extLst>
        </p:spPr>
        <p:txBody>
          <a:bodyPr lIns="48331" tIns="48331" rIns="48331" bIns="48331" anchor="ctr">
            <a:spAutoFit/>
          </a:bodyPr>
          <a:lstStyle>
            <a:lvl1pPr defTabSz="966788">
              <a:spcBef>
                <a:spcPct val="20000"/>
              </a:spcBef>
              <a:buClr>
                <a:schemeClr val="hlink"/>
              </a:buClr>
              <a:buSzPct val="120000"/>
              <a:buChar char="•"/>
              <a:defRPr sz="3200">
                <a:solidFill>
                  <a:schemeClr val="tx1"/>
                </a:solidFill>
                <a:latin typeface="Tahoma" panose="020B0604030504040204" pitchFamily="34" charset="0"/>
              </a:defRPr>
            </a:lvl1pPr>
            <a:lvl2pPr marL="742950" indent="-285750" defTabSz="966788">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defTabSz="966788">
              <a:spcBef>
                <a:spcPct val="20000"/>
              </a:spcBef>
              <a:buClr>
                <a:schemeClr val="hlink"/>
              </a:buClr>
              <a:buSzPct val="120000"/>
              <a:buChar char="•"/>
              <a:defRPr sz="2400">
                <a:solidFill>
                  <a:schemeClr val="tx1"/>
                </a:solidFill>
                <a:latin typeface="Tahoma" panose="020B0604030504040204" pitchFamily="34" charset="0"/>
              </a:defRPr>
            </a:lvl3pPr>
            <a:lvl4pPr marL="1600200" indent="-228600" defTabSz="966788">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defTabSz="966788">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defTabSz="966788"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defTabSz="966788"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defTabSz="966788"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defTabSz="966788"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a:spcBef>
                <a:spcPct val="0"/>
              </a:spcBef>
              <a:buClrTx/>
              <a:buSzTx/>
              <a:buFontTx/>
              <a:buNone/>
            </a:pPr>
            <a:r>
              <a:rPr lang="en-US" altLang="en-US" sz="1200" b="1">
                <a:solidFill>
                  <a:srgbClr val="000066"/>
                </a:solidFill>
                <a:latin typeface="Arial" panose="020B0604020202020204" pitchFamily="34" charset="0"/>
              </a:rPr>
              <a:t>4</a:t>
            </a:r>
          </a:p>
        </p:txBody>
      </p:sp>
      <p:sp>
        <p:nvSpPr>
          <p:cNvPr id="186377" name="Oval 9">
            <a:extLst>
              <a:ext uri="{FF2B5EF4-FFF2-40B4-BE49-F238E27FC236}">
                <a16:creationId xmlns:a16="http://schemas.microsoft.com/office/drawing/2014/main" id="{EEF98DA5-4385-4948-ABD4-A738171383C0}"/>
              </a:ext>
            </a:extLst>
          </p:cNvPr>
          <p:cNvSpPr>
            <a:spLocks noChangeArrowheads="1"/>
          </p:cNvSpPr>
          <p:nvPr/>
        </p:nvSpPr>
        <p:spPr bwMode="auto">
          <a:xfrm>
            <a:off x="5465763" y="2778125"/>
            <a:ext cx="447675" cy="354013"/>
          </a:xfrm>
          <a:prstGeom prst="ellipse">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lgn="ctr">
                <a:solidFill>
                  <a:schemeClr val="bg2"/>
                </a:solidFill>
                <a:round/>
                <a:headEnd/>
                <a:tailEnd/>
              </a14:hiddenLine>
            </a:ext>
            <a:ext uri="{AF507438-7753-43e0-B8FC-AC1667EBCBE1}">
              <a14:hiddenEffects xmlns:a14="http://schemas.microsoft.com/office/drawing/2010/main" xmlns="">
                <a:effectLst>
                  <a:outerShdw dist="35921" dir="2700000" algn="ctr" rotWithShape="0">
                    <a:schemeClr val="tx1"/>
                  </a:outerShdw>
                </a:effectLst>
              </a14:hiddenEffects>
            </a:ext>
          </a:extLst>
        </p:spPr>
        <p:txBody>
          <a:bodyPr lIns="48331" tIns="48331" rIns="48331" bIns="48331" anchor="ctr">
            <a:spAutoFit/>
          </a:bodyPr>
          <a:lstStyle>
            <a:lvl1pPr defTabSz="966788">
              <a:spcBef>
                <a:spcPct val="20000"/>
              </a:spcBef>
              <a:buClr>
                <a:schemeClr val="hlink"/>
              </a:buClr>
              <a:buSzPct val="120000"/>
              <a:buChar char="•"/>
              <a:defRPr sz="3200">
                <a:solidFill>
                  <a:schemeClr val="tx1"/>
                </a:solidFill>
                <a:latin typeface="Tahoma" panose="020B0604030504040204" pitchFamily="34" charset="0"/>
              </a:defRPr>
            </a:lvl1pPr>
            <a:lvl2pPr marL="742950" indent="-285750" defTabSz="966788">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defTabSz="966788">
              <a:spcBef>
                <a:spcPct val="20000"/>
              </a:spcBef>
              <a:buClr>
                <a:schemeClr val="hlink"/>
              </a:buClr>
              <a:buSzPct val="120000"/>
              <a:buChar char="•"/>
              <a:defRPr sz="2400">
                <a:solidFill>
                  <a:schemeClr val="tx1"/>
                </a:solidFill>
                <a:latin typeface="Tahoma" panose="020B0604030504040204" pitchFamily="34" charset="0"/>
              </a:defRPr>
            </a:lvl3pPr>
            <a:lvl4pPr marL="1600200" indent="-228600" defTabSz="966788">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defTabSz="966788">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defTabSz="966788"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defTabSz="966788"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defTabSz="966788"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defTabSz="966788"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a:spcBef>
                <a:spcPct val="0"/>
              </a:spcBef>
              <a:buClrTx/>
              <a:buSzTx/>
              <a:buFontTx/>
              <a:buNone/>
            </a:pPr>
            <a:r>
              <a:rPr lang="en-US" altLang="en-US" sz="1200" b="1">
                <a:solidFill>
                  <a:srgbClr val="000066"/>
                </a:solidFill>
                <a:latin typeface="Arial" panose="020B0604020202020204" pitchFamily="34" charset="0"/>
              </a:rPr>
              <a:t>3</a:t>
            </a:r>
          </a:p>
        </p:txBody>
      </p:sp>
      <p:sp>
        <p:nvSpPr>
          <p:cNvPr id="186378" name="Oval 10">
            <a:extLst>
              <a:ext uri="{FF2B5EF4-FFF2-40B4-BE49-F238E27FC236}">
                <a16:creationId xmlns:a16="http://schemas.microsoft.com/office/drawing/2014/main" id="{5B5C3FA8-C548-423D-999F-58E29F7B6D80}"/>
              </a:ext>
            </a:extLst>
          </p:cNvPr>
          <p:cNvSpPr>
            <a:spLocks noChangeArrowheads="1"/>
          </p:cNvSpPr>
          <p:nvPr/>
        </p:nvSpPr>
        <p:spPr bwMode="auto">
          <a:xfrm>
            <a:off x="4856163" y="3170238"/>
            <a:ext cx="447675" cy="354012"/>
          </a:xfrm>
          <a:prstGeom prst="ellipse">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lgn="ctr">
                <a:solidFill>
                  <a:schemeClr val="bg2"/>
                </a:solidFill>
                <a:round/>
                <a:headEnd/>
                <a:tailEnd/>
              </a14:hiddenLine>
            </a:ext>
            <a:ext uri="{AF507438-7753-43e0-B8FC-AC1667EBCBE1}">
              <a14:hiddenEffects xmlns:a14="http://schemas.microsoft.com/office/drawing/2010/main" xmlns="">
                <a:effectLst>
                  <a:outerShdw dist="35921" dir="2700000" algn="ctr" rotWithShape="0">
                    <a:schemeClr val="tx1"/>
                  </a:outerShdw>
                </a:effectLst>
              </a14:hiddenEffects>
            </a:ext>
          </a:extLst>
        </p:spPr>
        <p:txBody>
          <a:bodyPr lIns="48331" tIns="48331" rIns="48331" bIns="48331" anchor="ctr">
            <a:spAutoFit/>
          </a:bodyPr>
          <a:lstStyle>
            <a:lvl1pPr defTabSz="966788">
              <a:spcBef>
                <a:spcPct val="20000"/>
              </a:spcBef>
              <a:buClr>
                <a:schemeClr val="hlink"/>
              </a:buClr>
              <a:buSzPct val="120000"/>
              <a:buChar char="•"/>
              <a:defRPr sz="3200">
                <a:solidFill>
                  <a:schemeClr val="tx1"/>
                </a:solidFill>
                <a:latin typeface="Tahoma" panose="020B0604030504040204" pitchFamily="34" charset="0"/>
              </a:defRPr>
            </a:lvl1pPr>
            <a:lvl2pPr marL="742950" indent="-285750" defTabSz="966788">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defTabSz="966788">
              <a:spcBef>
                <a:spcPct val="20000"/>
              </a:spcBef>
              <a:buClr>
                <a:schemeClr val="hlink"/>
              </a:buClr>
              <a:buSzPct val="120000"/>
              <a:buChar char="•"/>
              <a:defRPr sz="2400">
                <a:solidFill>
                  <a:schemeClr val="tx1"/>
                </a:solidFill>
                <a:latin typeface="Tahoma" panose="020B0604030504040204" pitchFamily="34" charset="0"/>
              </a:defRPr>
            </a:lvl3pPr>
            <a:lvl4pPr marL="1600200" indent="-228600" defTabSz="966788">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defTabSz="966788">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defTabSz="966788"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defTabSz="966788"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defTabSz="966788"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defTabSz="966788"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a:spcBef>
                <a:spcPct val="0"/>
              </a:spcBef>
              <a:buClrTx/>
              <a:buSzTx/>
              <a:buFontTx/>
              <a:buNone/>
            </a:pPr>
            <a:r>
              <a:rPr lang="en-US" altLang="en-US" sz="1200" b="1">
                <a:solidFill>
                  <a:srgbClr val="000066"/>
                </a:solidFill>
                <a:latin typeface="Arial" panose="020B0604020202020204" pitchFamily="34" charset="0"/>
              </a:rPr>
              <a:t>2</a:t>
            </a:r>
          </a:p>
        </p:txBody>
      </p:sp>
      <p:sp>
        <p:nvSpPr>
          <p:cNvPr id="186379" name="Oval 11">
            <a:extLst>
              <a:ext uri="{FF2B5EF4-FFF2-40B4-BE49-F238E27FC236}">
                <a16:creationId xmlns:a16="http://schemas.microsoft.com/office/drawing/2014/main" id="{D68C5E89-097E-467C-8E10-BEFD6773CD98}"/>
              </a:ext>
            </a:extLst>
          </p:cNvPr>
          <p:cNvSpPr>
            <a:spLocks noChangeArrowheads="1"/>
          </p:cNvSpPr>
          <p:nvPr/>
        </p:nvSpPr>
        <p:spPr bwMode="auto">
          <a:xfrm>
            <a:off x="4318000" y="3646488"/>
            <a:ext cx="447675" cy="354012"/>
          </a:xfrm>
          <a:prstGeom prst="ellipse">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lgn="ctr">
                <a:solidFill>
                  <a:schemeClr val="bg2"/>
                </a:solidFill>
                <a:round/>
                <a:headEnd/>
                <a:tailEnd/>
              </a14:hiddenLine>
            </a:ext>
            <a:ext uri="{AF507438-7753-43e0-B8FC-AC1667EBCBE1}">
              <a14:hiddenEffects xmlns:a14="http://schemas.microsoft.com/office/drawing/2010/main" xmlns="">
                <a:effectLst>
                  <a:outerShdw dist="35921" dir="2700000" algn="ctr" rotWithShape="0">
                    <a:schemeClr val="tx1"/>
                  </a:outerShdw>
                </a:effectLst>
              </a14:hiddenEffects>
            </a:ext>
          </a:extLst>
        </p:spPr>
        <p:txBody>
          <a:bodyPr lIns="48331" tIns="48331" rIns="48331" bIns="48331" anchor="ctr">
            <a:spAutoFit/>
          </a:bodyPr>
          <a:lstStyle>
            <a:lvl1pPr defTabSz="966788">
              <a:spcBef>
                <a:spcPct val="20000"/>
              </a:spcBef>
              <a:buClr>
                <a:schemeClr val="hlink"/>
              </a:buClr>
              <a:buSzPct val="120000"/>
              <a:buChar char="•"/>
              <a:defRPr sz="3200">
                <a:solidFill>
                  <a:schemeClr val="tx1"/>
                </a:solidFill>
                <a:latin typeface="Tahoma" panose="020B0604030504040204" pitchFamily="34" charset="0"/>
              </a:defRPr>
            </a:lvl1pPr>
            <a:lvl2pPr marL="742950" indent="-285750" defTabSz="966788">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defTabSz="966788">
              <a:spcBef>
                <a:spcPct val="20000"/>
              </a:spcBef>
              <a:buClr>
                <a:schemeClr val="hlink"/>
              </a:buClr>
              <a:buSzPct val="120000"/>
              <a:buChar char="•"/>
              <a:defRPr sz="2400">
                <a:solidFill>
                  <a:schemeClr val="tx1"/>
                </a:solidFill>
                <a:latin typeface="Tahoma" panose="020B0604030504040204" pitchFamily="34" charset="0"/>
              </a:defRPr>
            </a:lvl3pPr>
            <a:lvl4pPr marL="1600200" indent="-228600" defTabSz="966788">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defTabSz="966788">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defTabSz="966788"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defTabSz="966788"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defTabSz="966788"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defTabSz="966788"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a:spcBef>
                <a:spcPct val="0"/>
              </a:spcBef>
              <a:buClrTx/>
              <a:buSzTx/>
              <a:buFontTx/>
              <a:buNone/>
            </a:pPr>
            <a:r>
              <a:rPr lang="en-US" altLang="en-US" sz="1200" b="1">
                <a:solidFill>
                  <a:srgbClr val="000066"/>
                </a:solidFill>
                <a:latin typeface="Arial" panose="020B0604020202020204" pitchFamily="34" charset="0"/>
              </a:rPr>
              <a:t>1</a:t>
            </a:r>
          </a:p>
        </p:txBody>
      </p:sp>
      <p:sp>
        <p:nvSpPr>
          <p:cNvPr id="186380" name="Oval 12">
            <a:extLst>
              <a:ext uri="{FF2B5EF4-FFF2-40B4-BE49-F238E27FC236}">
                <a16:creationId xmlns:a16="http://schemas.microsoft.com/office/drawing/2014/main" id="{6E532975-04B6-43F7-AF28-4A727A69ABE7}"/>
              </a:ext>
            </a:extLst>
          </p:cNvPr>
          <p:cNvSpPr>
            <a:spLocks noChangeArrowheads="1"/>
          </p:cNvSpPr>
          <p:nvPr/>
        </p:nvSpPr>
        <p:spPr bwMode="auto">
          <a:xfrm>
            <a:off x="5870575" y="4894263"/>
            <a:ext cx="492125" cy="354012"/>
          </a:xfrm>
          <a:prstGeom prst="ellipse">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lgn="ctr">
                <a:solidFill>
                  <a:schemeClr val="bg2"/>
                </a:solidFill>
                <a:round/>
                <a:headEnd/>
                <a:tailEnd/>
              </a14:hiddenLine>
            </a:ext>
            <a:ext uri="{AF507438-7753-43e0-B8FC-AC1667EBCBE1}">
              <a14:hiddenEffects xmlns:a14="http://schemas.microsoft.com/office/drawing/2010/main" xmlns="">
                <a:effectLst>
                  <a:outerShdw dist="35921" dir="2700000" algn="ctr" rotWithShape="0">
                    <a:schemeClr val="tx1"/>
                  </a:outerShdw>
                </a:effectLst>
              </a14:hiddenEffects>
            </a:ext>
          </a:extLst>
        </p:spPr>
        <p:txBody>
          <a:bodyPr lIns="48331" tIns="48331" rIns="48331" bIns="48331" anchor="ctr">
            <a:spAutoFit/>
          </a:bodyPr>
          <a:lstStyle>
            <a:lvl1pPr defTabSz="966788">
              <a:spcBef>
                <a:spcPct val="20000"/>
              </a:spcBef>
              <a:buClr>
                <a:schemeClr val="hlink"/>
              </a:buClr>
              <a:buSzPct val="120000"/>
              <a:buChar char="•"/>
              <a:defRPr sz="3200">
                <a:solidFill>
                  <a:schemeClr val="tx1"/>
                </a:solidFill>
                <a:latin typeface="Tahoma" panose="020B0604030504040204" pitchFamily="34" charset="0"/>
              </a:defRPr>
            </a:lvl1pPr>
            <a:lvl2pPr marL="742950" indent="-285750" defTabSz="966788">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defTabSz="966788">
              <a:spcBef>
                <a:spcPct val="20000"/>
              </a:spcBef>
              <a:buClr>
                <a:schemeClr val="hlink"/>
              </a:buClr>
              <a:buSzPct val="120000"/>
              <a:buChar char="•"/>
              <a:defRPr sz="2400">
                <a:solidFill>
                  <a:schemeClr val="tx1"/>
                </a:solidFill>
                <a:latin typeface="Tahoma" panose="020B0604030504040204" pitchFamily="34" charset="0"/>
              </a:defRPr>
            </a:lvl3pPr>
            <a:lvl4pPr marL="1600200" indent="-228600" defTabSz="966788">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defTabSz="966788">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defTabSz="966788"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defTabSz="966788"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defTabSz="966788"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defTabSz="966788"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a:spcBef>
                <a:spcPct val="0"/>
              </a:spcBef>
              <a:buClrTx/>
              <a:buSzTx/>
              <a:buFontTx/>
              <a:buNone/>
            </a:pPr>
            <a:r>
              <a:rPr lang="en-US" altLang="en-US" sz="1200" b="1">
                <a:solidFill>
                  <a:srgbClr val="000066"/>
                </a:solidFill>
                <a:latin typeface="Arial" panose="020B0604020202020204" pitchFamily="34" charset="0"/>
              </a:rPr>
              <a:t>5</a:t>
            </a:r>
          </a:p>
        </p:txBody>
      </p:sp>
      <p:sp>
        <p:nvSpPr>
          <p:cNvPr id="186381" name="TextBox 4">
            <a:extLst>
              <a:ext uri="{FF2B5EF4-FFF2-40B4-BE49-F238E27FC236}">
                <a16:creationId xmlns:a16="http://schemas.microsoft.com/office/drawing/2014/main" id="{E9878297-2C8E-4CCA-9006-6B8A88915A27}"/>
              </a:ext>
            </a:extLst>
          </p:cNvPr>
          <p:cNvSpPr txBox="1">
            <a:spLocks noChangeArrowheads="1"/>
          </p:cNvSpPr>
          <p:nvPr/>
        </p:nvSpPr>
        <p:spPr bwMode="auto">
          <a:xfrm>
            <a:off x="0" y="6308725"/>
            <a:ext cx="6705600" cy="5492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AutoNum type="arabicParenR"/>
            </a:pPr>
            <a:r>
              <a:rPr lang="en-US" altLang="en-US" sz="1500" b="1">
                <a:latin typeface="Arial" panose="020B0604020202020204" pitchFamily="34" charset="0"/>
              </a:rPr>
              <a:t>North Pole               3) 200 nautical mile line   5) EEZ &amp; CS Dispute</a:t>
            </a:r>
          </a:p>
          <a:p>
            <a:pPr eaLnBrk="1" hangingPunct="1">
              <a:spcBef>
                <a:spcPct val="0"/>
              </a:spcBef>
              <a:buClrTx/>
              <a:buSzTx/>
              <a:buFontTx/>
              <a:buNone/>
            </a:pPr>
            <a:r>
              <a:rPr lang="en-US" altLang="en-US" sz="1500" b="1">
                <a:latin typeface="Arial" panose="020B0604020202020204" pitchFamily="34" charset="0"/>
              </a:rPr>
              <a:t>2)   Lomonosov Ridge  4) Russian-claimed ECS</a:t>
            </a:r>
            <a:endParaRPr lang="en-US" altLang="en-US" sz="1500">
              <a:latin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EFCD15-CA80-4AFF-8206-E108922407EA}"/>
              </a:ext>
            </a:extLst>
          </p:cNvPr>
          <p:cNvSpPr/>
          <p:nvPr/>
        </p:nvSpPr>
        <p:spPr>
          <a:xfrm>
            <a:off x="4481513" y="3290888"/>
            <a:ext cx="227012" cy="300037"/>
          </a:xfrm>
          <a:prstGeom prst="rect">
            <a:avLst/>
          </a:prstGeom>
        </p:spPr>
        <p:txBody>
          <a:bodyPr wrap="none">
            <a:spAutoFit/>
          </a:bodyPr>
          <a:lstStyle/>
          <a:p>
            <a:pPr defTabSz="685800" eaLnBrk="1" fontAlgn="auto" hangingPunct="1">
              <a:spcBef>
                <a:spcPts val="0"/>
              </a:spcBef>
              <a:spcAft>
                <a:spcPts val="0"/>
              </a:spcAft>
              <a:defRPr/>
            </a:pPr>
            <a:r>
              <a:rPr lang="en-US" sz="1350" dirty="0">
                <a:solidFill>
                  <a:srgbClr val="000000"/>
                </a:solidFill>
                <a:latin typeface="Times" pitchFamily="2" charset="0"/>
              </a:rPr>
              <a:t> </a:t>
            </a:r>
            <a:endParaRPr lang="en-US" sz="1350" dirty="0">
              <a:solidFill>
                <a:prstClr val="black"/>
              </a:solidFill>
              <a:latin typeface="Calibri" panose="020F0502020204030204"/>
            </a:endParaRPr>
          </a:p>
        </p:txBody>
      </p:sp>
      <p:sp>
        <p:nvSpPr>
          <p:cNvPr id="4" name="Rectangle 3">
            <a:extLst>
              <a:ext uri="{FF2B5EF4-FFF2-40B4-BE49-F238E27FC236}">
                <a16:creationId xmlns:a16="http://schemas.microsoft.com/office/drawing/2014/main" id="{29F42532-3E29-4A6E-AA97-0B40B5F81A5D}"/>
              </a:ext>
            </a:extLst>
          </p:cNvPr>
          <p:cNvSpPr/>
          <p:nvPr/>
        </p:nvSpPr>
        <p:spPr>
          <a:xfrm>
            <a:off x="-19050" y="857250"/>
            <a:ext cx="9182100" cy="255588"/>
          </a:xfrm>
          <a:prstGeom prst="rect">
            <a:avLst/>
          </a:prstGeom>
          <a:gradFill flip="none" rotWithShape="1">
            <a:gsLst>
              <a:gs pos="0">
                <a:schemeClr val="bg2">
                  <a:lumMod val="10000"/>
                  <a:alpha val="89000"/>
                </a:schemeClr>
              </a:gs>
              <a:gs pos="30000">
                <a:schemeClr val="accent1">
                  <a:lumMod val="89000"/>
                  <a:alpha val="85000"/>
                </a:schemeClr>
              </a:gs>
              <a:gs pos="70000">
                <a:schemeClr val="accent3">
                  <a:lumMod val="50000"/>
                  <a:alpha val="57000"/>
                </a:schemeClr>
              </a:gs>
              <a:gs pos="97000">
                <a:schemeClr val="accent1">
                  <a:lumMod val="70000"/>
                  <a:alpha val="37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eaLnBrk="1" fontAlgn="auto" hangingPunct="1">
              <a:spcBef>
                <a:spcPts val="0"/>
              </a:spcBef>
              <a:spcAft>
                <a:spcPts val="0"/>
              </a:spcAft>
              <a:defRPr/>
            </a:pPr>
            <a:r>
              <a:rPr lang="en-US" sz="1050" dirty="0">
                <a:solidFill>
                  <a:prstClr val="white"/>
                </a:solidFill>
                <a:latin typeface="Calibri Light" panose="020F0302020204030204"/>
              </a:rPr>
              <a:t>The Arctic in the 21</a:t>
            </a:r>
            <a:r>
              <a:rPr lang="en-US" sz="1050" baseline="30000" dirty="0">
                <a:solidFill>
                  <a:prstClr val="white"/>
                </a:solidFill>
                <a:latin typeface="Calibri Light" panose="020F0302020204030204"/>
              </a:rPr>
              <a:t>st</a:t>
            </a:r>
            <a:r>
              <a:rPr lang="en-US" sz="1050" dirty="0">
                <a:solidFill>
                  <a:prstClr val="white"/>
                </a:solidFill>
                <a:latin typeface="Calibri Light" panose="020F0302020204030204"/>
              </a:rPr>
              <a:t> Century | The Wilson Center Polar Institute</a:t>
            </a:r>
          </a:p>
        </p:txBody>
      </p:sp>
      <p:pic>
        <p:nvPicPr>
          <p:cNvPr id="91140" name="Picture 4">
            <a:extLst>
              <a:ext uri="{FF2B5EF4-FFF2-40B4-BE49-F238E27FC236}">
                <a16:creationId xmlns:a16="http://schemas.microsoft.com/office/drawing/2014/main" id="{17DF3783-FA41-4596-BD19-F92A94B03E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2838"/>
            <a:ext cx="9144000" cy="4881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a:extLst>
              <a:ext uri="{FF2B5EF4-FFF2-40B4-BE49-F238E27FC236}">
                <a16:creationId xmlns:a16="http://schemas.microsoft.com/office/drawing/2014/main" id="{9FA06FA9-8F48-4020-AF1C-8C000F5ADF88}"/>
              </a:ext>
            </a:extLst>
          </p:cNvPr>
          <p:cNvSpPr/>
          <p:nvPr/>
        </p:nvSpPr>
        <p:spPr>
          <a:xfrm>
            <a:off x="0" y="5314950"/>
            <a:ext cx="9144000" cy="685800"/>
          </a:xfrm>
          <a:prstGeom prst="rect">
            <a:avLst/>
          </a:prstGeom>
          <a:solidFill>
            <a:schemeClr val="bg1">
              <a:lumMod val="9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black">
                    <a:lumMod val="75000"/>
                    <a:lumOff val="25000"/>
                  </a:prstClr>
                </a:solidFill>
              </a:rPr>
              <a:t>Rear Admiral David Titley (Oceanographer of the USN) with Lieutenant Governor Mead Treadwell (Alaska) beside the USS </a:t>
            </a:r>
            <a:r>
              <a:rPr lang="en-US" sz="1350">
                <a:solidFill>
                  <a:prstClr val="black">
                    <a:lumMod val="75000"/>
                    <a:lumOff val="25000"/>
                  </a:prstClr>
                </a:solidFill>
              </a:rPr>
              <a:t>Connecticut (SSN-22), 200 </a:t>
            </a:r>
            <a:r>
              <a:rPr lang="en-US" sz="1350" dirty="0">
                <a:solidFill>
                  <a:prstClr val="black">
                    <a:lumMod val="75000"/>
                    <a:lumOff val="25000"/>
                  </a:prstClr>
                </a:solidFill>
              </a:rPr>
              <a:t>miles north of Alaska during</a:t>
            </a:r>
            <a:r>
              <a:rPr lang="en-US" sz="1350">
                <a:solidFill>
                  <a:prstClr val="black">
                    <a:lumMod val="75000"/>
                    <a:lumOff val="25000"/>
                  </a:prstClr>
                </a:solidFill>
              </a:rPr>
              <a:t> SCICEX in March 2011.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4C3B11-EAB2-43B6-AD5E-82E8F6A6EEB6}"/>
              </a:ext>
            </a:extLst>
          </p:cNvPr>
          <p:cNvSpPr/>
          <p:nvPr/>
        </p:nvSpPr>
        <p:spPr>
          <a:xfrm>
            <a:off x="4481513" y="3290888"/>
            <a:ext cx="227012" cy="300037"/>
          </a:xfrm>
          <a:prstGeom prst="rect">
            <a:avLst/>
          </a:prstGeom>
        </p:spPr>
        <p:txBody>
          <a:bodyPr wrap="none">
            <a:spAutoFit/>
          </a:bodyPr>
          <a:lstStyle/>
          <a:p>
            <a:pPr defTabSz="685800" eaLnBrk="1" fontAlgn="auto" hangingPunct="1">
              <a:spcBef>
                <a:spcPts val="0"/>
              </a:spcBef>
              <a:spcAft>
                <a:spcPts val="0"/>
              </a:spcAft>
              <a:defRPr/>
            </a:pPr>
            <a:r>
              <a:rPr lang="en-US" sz="1350" dirty="0">
                <a:solidFill>
                  <a:srgbClr val="000000"/>
                </a:solidFill>
                <a:latin typeface="Times" pitchFamily="2" charset="0"/>
              </a:rPr>
              <a:t> </a:t>
            </a:r>
            <a:endParaRPr lang="en-US" sz="1350" dirty="0">
              <a:solidFill>
                <a:prstClr val="black"/>
              </a:solidFill>
              <a:latin typeface="Calibri" panose="020F0502020204030204"/>
            </a:endParaRPr>
          </a:p>
        </p:txBody>
      </p:sp>
      <p:sp>
        <p:nvSpPr>
          <p:cNvPr id="6" name="Rectangle 5">
            <a:extLst>
              <a:ext uri="{FF2B5EF4-FFF2-40B4-BE49-F238E27FC236}">
                <a16:creationId xmlns:a16="http://schemas.microsoft.com/office/drawing/2014/main" id="{2FFD7F9F-F019-43F3-87A1-66592F08C0B5}"/>
              </a:ext>
            </a:extLst>
          </p:cNvPr>
          <p:cNvSpPr/>
          <p:nvPr/>
        </p:nvSpPr>
        <p:spPr>
          <a:xfrm>
            <a:off x="0" y="857250"/>
            <a:ext cx="9144000" cy="261938"/>
          </a:xfrm>
          <a:prstGeom prst="rect">
            <a:avLst/>
          </a:prstGeom>
          <a:gradFill flip="none" rotWithShape="1">
            <a:gsLst>
              <a:gs pos="0">
                <a:schemeClr val="bg2">
                  <a:lumMod val="10000"/>
                  <a:alpha val="89000"/>
                </a:schemeClr>
              </a:gs>
              <a:gs pos="30000">
                <a:schemeClr val="accent1">
                  <a:lumMod val="89000"/>
                  <a:alpha val="85000"/>
                </a:schemeClr>
              </a:gs>
              <a:gs pos="70000">
                <a:schemeClr val="accent3">
                  <a:lumMod val="50000"/>
                  <a:alpha val="57000"/>
                </a:schemeClr>
              </a:gs>
              <a:gs pos="97000">
                <a:schemeClr val="accent1">
                  <a:lumMod val="70000"/>
                  <a:alpha val="37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eaLnBrk="1" fontAlgn="auto" hangingPunct="1">
              <a:spcBef>
                <a:spcPts val="0"/>
              </a:spcBef>
              <a:spcAft>
                <a:spcPts val="0"/>
              </a:spcAft>
              <a:defRPr/>
            </a:pPr>
            <a:r>
              <a:rPr lang="en-US" sz="1050" dirty="0">
                <a:solidFill>
                  <a:prstClr val="white"/>
                </a:solidFill>
              </a:rPr>
              <a:t>The Arctic in the 21</a:t>
            </a:r>
            <a:r>
              <a:rPr lang="en-US" sz="1050" baseline="30000" dirty="0">
                <a:solidFill>
                  <a:prstClr val="white"/>
                </a:solidFill>
              </a:rPr>
              <a:t>st</a:t>
            </a:r>
            <a:r>
              <a:rPr lang="en-US" sz="1050" dirty="0">
                <a:solidFill>
                  <a:prstClr val="white"/>
                </a:solidFill>
              </a:rPr>
              <a:t> Century | </a:t>
            </a:r>
            <a:r>
              <a:rPr lang="en-US" sz="1050" dirty="0">
                <a:solidFill>
                  <a:prstClr val="white"/>
                </a:solidFill>
                <a:latin typeface="Calibri Light" panose="020F0302020204030204"/>
              </a:rPr>
              <a:t>The Wilson Center Polar Institute</a:t>
            </a:r>
          </a:p>
        </p:txBody>
      </p:sp>
      <p:sp>
        <p:nvSpPr>
          <p:cNvPr id="17" name="Rectangle 16">
            <a:extLst>
              <a:ext uri="{FF2B5EF4-FFF2-40B4-BE49-F238E27FC236}">
                <a16:creationId xmlns:a16="http://schemas.microsoft.com/office/drawing/2014/main" id="{68B550F7-A608-4CDD-9386-8652DA6F6AC8}"/>
              </a:ext>
            </a:extLst>
          </p:cNvPr>
          <p:cNvSpPr/>
          <p:nvPr/>
        </p:nvSpPr>
        <p:spPr>
          <a:xfrm>
            <a:off x="4481513" y="3290888"/>
            <a:ext cx="227012" cy="300037"/>
          </a:xfrm>
          <a:prstGeom prst="rect">
            <a:avLst/>
          </a:prstGeom>
        </p:spPr>
        <p:txBody>
          <a:bodyPr wrap="none">
            <a:spAutoFit/>
          </a:bodyPr>
          <a:lstStyle/>
          <a:p>
            <a:pPr defTabSz="685800" eaLnBrk="1" fontAlgn="auto" hangingPunct="1">
              <a:spcBef>
                <a:spcPts val="0"/>
              </a:spcBef>
              <a:spcAft>
                <a:spcPts val="0"/>
              </a:spcAft>
              <a:defRPr/>
            </a:pPr>
            <a:r>
              <a:rPr lang="en-US" sz="1350" dirty="0">
                <a:solidFill>
                  <a:srgbClr val="000000"/>
                </a:solidFill>
                <a:latin typeface="Times" pitchFamily="2" charset="0"/>
              </a:rPr>
              <a:t> </a:t>
            </a:r>
            <a:endParaRPr lang="en-US" sz="1350" dirty="0">
              <a:solidFill>
                <a:prstClr val="black"/>
              </a:solidFill>
              <a:latin typeface="Calibri" panose="020F0502020204030204"/>
            </a:endParaRPr>
          </a:p>
        </p:txBody>
      </p:sp>
      <p:sp>
        <p:nvSpPr>
          <p:cNvPr id="7" name="Rectangle 6">
            <a:extLst>
              <a:ext uri="{FF2B5EF4-FFF2-40B4-BE49-F238E27FC236}">
                <a16:creationId xmlns:a16="http://schemas.microsoft.com/office/drawing/2014/main" id="{A31BF4C7-B4A3-4CA5-B8BB-59EDB544E78C}"/>
              </a:ext>
            </a:extLst>
          </p:cNvPr>
          <p:cNvSpPr/>
          <p:nvPr/>
        </p:nvSpPr>
        <p:spPr>
          <a:xfrm>
            <a:off x="6559550" y="5605463"/>
            <a:ext cx="1546225" cy="230187"/>
          </a:xfrm>
          <a:prstGeom prst="rect">
            <a:avLst/>
          </a:prstGeom>
        </p:spPr>
        <p:txBody>
          <a:bodyPr>
            <a:spAutoFit/>
          </a:bodyPr>
          <a:lstStyle/>
          <a:p>
            <a:pPr defTabSz="685800" eaLnBrk="1" fontAlgn="auto" hangingPunct="1">
              <a:spcBef>
                <a:spcPts val="0"/>
              </a:spcBef>
              <a:spcAft>
                <a:spcPts val="0"/>
              </a:spcAft>
              <a:defRPr/>
            </a:pPr>
            <a:r>
              <a:rPr lang="en-US" sz="900" dirty="0">
                <a:solidFill>
                  <a:prstClr val="black">
                    <a:lumMod val="75000"/>
                    <a:lumOff val="25000"/>
                  </a:prstClr>
                </a:solidFill>
                <a:latin typeface="Calibri" panose="020F0502020204030204"/>
              </a:rPr>
              <a:t>Source: Nikkei Asian Review</a:t>
            </a:r>
            <a:endParaRPr lang="en-US" sz="1350" dirty="0">
              <a:solidFill>
                <a:prstClr val="black">
                  <a:lumMod val="75000"/>
                  <a:lumOff val="25000"/>
                </a:prstClr>
              </a:solidFill>
              <a:latin typeface="Calibri" panose="020F0502020204030204"/>
            </a:endParaRPr>
          </a:p>
        </p:txBody>
      </p:sp>
      <p:pic>
        <p:nvPicPr>
          <p:cNvPr id="184326" name="Picture 3">
            <a:extLst>
              <a:ext uri="{FF2B5EF4-FFF2-40B4-BE49-F238E27FC236}">
                <a16:creationId xmlns:a16="http://schemas.microsoft.com/office/drawing/2014/main" id="{2AB18B36-3489-4863-9E03-E18655C13D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2688" y="1471613"/>
            <a:ext cx="6778625" cy="406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Footer Placeholder 1">
            <a:extLst>
              <a:ext uri="{FF2B5EF4-FFF2-40B4-BE49-F238E27FC236}">
                <a16:creationId xmlns:a16="http://schemas.microsoft.com/office/drawing/2014/main" id="{E0639DB8-6620-4242-A62C-4E9E3833E23B}"/>
              </a:ext>
            </a:extLst>
          </p:cNvPr>
          <p:cNvSpPr>
            <a:spLocks noGrp="1" noChangeArrowheads="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defTabSz="455613">
              <a:defRPr>
                <a:solidFill>
                  <a:schemeClr val="tx1"/>
                </a:solidFill>
                <a:latin typeface="Tahoma" panose="020B0604030504040204" pitchFamily="34" charset="0"/>
              </a:defRPr>
            </a:lvl1pPr>
            <a:lvl2pPr marL="742950" indent="-285750" defTabSz="455613">
              <a:defRPr>
                <a:solidFill>
                  <a:schemeClr val="tx1"/>
                </a:solidFill>
                <a:latin typeface="Tahoma" panose="020B0604030504040204" pitchFamily="34" charset="0"/>
              </a:defRPr>
            </a:lvl2pPr>
            <a:lvl3pPr marL="1143000" indent="-228600" defTabSz="455613">
              <a:defRPr>
                <a:solidFill>
                  <a:schemeClr val="tx1"/>
                </a:solidFill>
                <a:latin typeface="Tahoma" panose="020B0604030504040204" pitchFamily="34" charset="0"/>
              </a:defRPr>
            </a:lvl3pPr>
            <a:lvl4pPr marL="1600200" indent="-228600" defTabSz="455613">
              <a:defRPr>
                <a:solidFill>
                  <a:schemeClr val="tx1"/>
                </a:solidFill>
                <a:latin typeface="Tahoma" panose="020B0604030504040204" pitchFamily="34" charset="0"/>
              </a:defRPr>
            </a:lvl4pPr>
            <a:lvl5pPr marL="2057400" indent="-228600" defTabSz="455613">
              <a:defRPr>
                <a:solidFill>
                  <a:schemeClr val="tx1"/>
                </a:solidFill>
                <a:latin typeface="Tahoma" panose="020B0604030504040204" pitchFamily="34" charset="0"/>
              </a:defRPr>
            </a:lvl5pPr>
            <a:lvl6pPr marL="2514600" indent="-228600" defTabSz="455613" eaLnBrk="0" fontAlgn="base" hangingPunct="0">
              <a:spcBef>
                <a:spcPct val="0"/>
              </a:spcBef>
              <a:spcAft>
                <a:spcPct val="0"/>
              </a:spcAft>
              <a:defRPr>
                <a:solidFill>
                  <a:schemeClr val="tx1"/>
                </a:solidFill>
                <a:latin typeface="Tahoma" panose="020B0604030504040204" pitchFamily="34" charset="0"/>
              </a:defRPr>
            </a:lvl6pPr>
            <a:lvl7pPr marL="2971800" indent="-228600" defTabSz="455613" eaLnBrk="0" fontAlgn="base" hangingPunct="0">
              <a:spcBef>
                <a:spcPct val="0"/>
              </a:spcBef>
              <a:spcAft>
                <a:spcPct val="0"/>
              </a:spcAft>
              <a:defRPr>
                <a:solidFill>
                  <a:schemeClr val="tx1"/>
                </a:solidFill>
                <a:latin typeface="Tahoma" panose="020B0604030504040204" pitchFamily="34" charset="0"/>
              </a:defRPr>
            </a:lvl7pPr>
            <a:lvl8pPr marL="3429000" indent="-228600" defTabSz="455613" eaLnBrk="0" fontAlgn="base" hangingPunct="0">
              <a:spcBef>
                <a:spcPct val="0"/>
              </a:spcBef>
              <a:spcAft>
                <a:spcPct val="0"/>
              </a:spcAft>
              <a:defRPr>
                <a:solidFill>
                  <a:schemeClr val="tx1"/>
                </a:solidFill>
                <a:latin typeface="Tahoma" panose="020B0604030504040204" pitchFamily="34" charset="0"/>
              </a:defRPr>
            </a:lvl8pPr>
            <a:lvl9pPr marL="3886200" indent="-228600" defTabSz="455613" eaLnBrk="0" fontAlgn="base" hangingPunct="0">
              <a:spcBef>
                <a:spcPct val="0"/>
              </a:spcBef>
              <a:spcAft>
                <a:spcPct val="0"/>
              </a:spcAft>
              <a:defRPr>
                <a:solidFill>
                  <a:schemeClr val="tx1"/>
                </a:solidFill>
                <a:latin typeface="Tahoma" panose="020B0604030504040204" pitchFamily="34" charset="0"/>
              </a:defRPr>
            </a:lvl9pPr>
          </a:lstStyle>
          <a:p>
            <a:pPr fontAlgn="base">
              <a:spcBef>
                <a:spcPct val="0"/>
              </a:spcBef>
              <a:spcAft>
                <a:spcPct val="0"/>
              </a:spcAft>
            </a:pPr>
            <a:r>
              <a:rPr lang="en-US" altLang="en-US">
                <a:solidFill>
                  <a:srgbClr val="000000"/>
                </a:solidFill>
                <a:latin typeface="Helvetica Neue"/>
                <a:ea typeface="Helvetica Neue"/>
              </a:rPr>
              <a:t>Confidential and Proprietary</a:t>
            </a:r>
          </a:p>
        </p:txBody>
      </p:sp>
      <p:sp>
        <p:nvSpPr>
          <p:cNvPr id="174083" name="Slide Number Placeholder 2">
            <a:extLst>
              <a:ext uri="{FF2B5EF4-FFF2-40B4-BE49-F238E27FC236}">
                <a16:creationId xmlns:a16="http://schemas.microsoft.com/office/drawing/2014/main" id="{27DAD560-E170-489F-BE09-74E2CADB844C}"/>
              </a:ext>
            </a:extLst>
          </p:cNvPr>
          <p:cNvSpPr>
            <a:spLocks noGrp="1" noChangeArrowheads="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5613">
              <a:defRPr>
                <a:solidFill>
                  <a:schemeClr val="tx1"/>
                </a:solidFill>
                <a:latin typeface="Tahoma" panose="020B0604030504040204" pitchFamily="34" charset="0"/>
              </a:defRPr>
            </a:lvl1pPr>
            <a:lvl2pPr marL="742950" indent="-285750" defTabSz="455613">
              <a:defRPr>
                <a:solidFill>
                  <a:schemeClr val="tx1"/>
                </a:solidFill>
                <a:latin typeface="Tahoma" panose="020B0604030504040204" pitchFamily="34" charset="0"/>
              </a:defRPr>
            </a:lvl2pPr>
            <a:lvl3pPr marL="1143000" indent="-228600" defTabSz="455613">
              <a:defRPr>
                <a:solidFill>
                  <a:schemeClr val="tx1"/>
                </a:solidFill>
                <a:latin typeface="Tahoma" panose="020B0604030504040204" pitchFamily="34" charset="0"/>
              </a:defRPr>
            </a:lvl3pPr>
            <a:lvl4pPr marL="1600200" indent="-228600" defTabSz="455613">
              <a:defRPr>
                <a:solidFill>
                  <a:schemeClr val="tx1"/>
                </a:solidFill>
                <a:latin typeface="Tahoma" panose="020B0604030504040204" pitchFamily="34" charset="0"/>
              </a:defRPr>
            </a:lvl4pPr>
            <a:lvl5pPr marL="2057400" indent="-228600" defTabSz="455613">
              <a:defRPr>
                <a:solidFill>
                  <a:schemeClr val="tx1"/>
                </a:solidFill>
                <a:latin typeface="Tahoma" panose="020B0604030504040204" pitchFamily="34" charset="0"/>
              </a:defRPr>
            </a:lvl5pPr>
            <a:lvl6pPr marL="2514600" indent="-228600" defTabSz="455613" eaLnBrk="0" fontAlgn="base" hangingPunct="0">
              <a:spcBef>
                <a:spcPct val="0"/>
              </a:spcBef>
              <a:spcAft>
                <a:spcPct val="0"/>
              </a:spcAft>
              <a:defRPr>
                <a:solidFill>
                  <a:schemeClr val="tx1"/>
                </a:solidFill>
                <a:latin typeface="Tahoma" panose="020B0604030504040204" pitchFamily="34" charset="0"/>
              </a:defRPr>
            </a:lvl6pPr>
            <a:lvl7pPr marL="2971800" indent="-228600" defTabSz="455613" eaLnBrk="0" fontAlgn="base" hangingPunct="0">
              <a:spcBef>
                <a:spcPct val="0"/>
              </a:spcBef>
              <a:spcAft>
                <a:spcPct val="0"/>
              </a:spcAft>
              <a:defRPr>
                <a:solidFill>
                  <a:schemeClr val="tx1"/>
                </a:solidFill>
                <a:latin typeface="Tahoma" panose="020B0604030504040204" pitchFamily="34" charset="0"/>
              </a:defRPr>
            </a:lvl7pPr>
            <a:lvl8pPr marL="3429000" indent="-228600" defTabSz="455613" eaLnBrk="0" fontAlgn="base" hangingPunct="0">
              <a:spcBef>
                <a:spcPct val="0"/>
              </a:spcBef>
              <a:spcAft>
                <a:spcPct val="0"/>
              </a:spcAft>
              <a:defRPr>
                <a:solidFill>
                  <a:schemeClr val="tx1"/>
                </a:solidFill>
                <a:latin typeface="Tahoma" panose="020B0604030504040204" pitchFamily="34" charset="0"/>
              </a:defRPr>
            </a:lvl8pPr>
            <a:lvl9pPr marL="3886200" indent="-228600" defTabSz="455613" eaLnBrk="0" fontAlgn="base" hangingPunct="0">
              <a:spcBef>
                <a:spcPct val="0"/>
              </a:spcBef>
              <a:spcAft>
                <a:spcPct val="0"/>
              </a:spcAft>
              <a:defRPr>
                <a:solidFill>
                  <a:schemeClr val="tx1"/>
                </a:solidFill>
                <a:latin typeface="Tahoma" panose="020B0604030504040204" pitchFamily="34" charset="0"/>
              </a:defRPr>
            </a:lvl9pPr>
          </a:lstStyle>
          <a:p>
            <a:fld id="{F7FD9C99-C196-4D02-A947-F78A3951A919}" type="slidenum">
              <a:rPr lang="en-US" altLang="en-US" smtClean="0">
                <a:solidFill>
                  <a:srgbClr val="000000"/>
                </a:solidFill>
                <a:latin typeface="Helvetica Neue"/>
              </a:rPr>
              <a:pPr/>
              <a:t>21</a:t>
            </a:fld>
            <a:endParaRPr lang="en-US" altLang="en-US">
              <a:solidFill>
                <a:srgbClr val="000000"/>
              </a:solidFill>
              <a:latin typeface="Helvetica Neue"/>
            </a:endParaRPr>
          </a:p>
        </p:txBody>
      </p:sp>
      <p:pic>
        <p:nvPicPr>
          <p:cNvPr id="174084" name="Picture 4">
            <a:extLst>
              <a:ext uri="{FF2B5EF4-FFF2-40B4-BE49-F238E27FC236}">
                <a16:creationId xmlns:a16="http://schemas.microsoft.com/office/drawing/2014/main" id="{9A8D418D-71EA-4974-BFFD-8A3E5134C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8"/>
          <a:stretch>
            <a:fillRect/>
          </a:stretch>
        </p:blipFill>
        <p:spPr bwMode="auto">
          <a:xfrm>
            <a:off x="-88900" y="1481138"/>
            <a:ext cx="4660900" cy="537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085" name="Picture 3">
            <a:extLst>
              <a:ext uri="{FF2B5EF4-FFF2-40B4-BE49-F238E27FC236}">
                <a16:creationId xmlns:a16="http://schemas.microsoft.com/office/drawing/2014/main" id="{F3694CB2-92A7-49F3-8E38-704D2CFFBD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5325" y="1481138"/>
            <a:ext cx="4727575" cy="537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086" name="TextBox 5">
            <a:extLst>
              <a:ext uri="{FF2B5EF4-FFF2-40B4-BE49-F238E27FC236}">
                <a16:creationId xmlns:a16="http://schemas.microsoft.com/office/drawing/2014/main" id="{0C3DAC42-0ED6-42B5-8031-D3074D4D5B84}"/>
              </a:ext>
            </a:extLst>
          </p:cNvPr>
          <p:cNvSpPr txBox="1">
            <a:spLocks noChangeArrowheads="1"/>
          </p:cNvSpPr>
          <p:nvPr/>
        </p:nvSpPr>
        <p:spPr bwMode="auto">
          <a:xfrm>
            <a:off x="463550" y="733425"/>
            <a:ext cx="8177213"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5613">
              <a:defRPr>
                <a:solidFill>
                  <a:schemeClr val="tx1"/>
                </a:solidFill>
                <a:latin typeface="Tahoma" panose="020B0604030504040204" pitchFamily="34" charset="0"/>
              </a:defRPr>
            </a:lvl1pPr>
            <a:lvl2pPr marL="742950" indent="-285750" defTabSz="455613">
              <a:defRPr>
                <a:solidFill>
                  <a:schemeClr val="tx1"/>
                </a:solidFill>
                <a:latin typeface="Tahoma" panose="020B0604030504040204" pitchFamily="34" charset="0"/>
              </a:defRPr>
            </a:lvl2pPr>
            <a:lvl3pPr marL="1143000" indent="-228600" defTabSz="455613">
              <a:defRPr>
                <a:solidFill>
                  <a:schemeClr val="tx1"/>
                </a:solidFill>
                <a:latin typeface="Tahoma" panose="020B0604030504040204" pitchFamily="34" charset="0"/>
              </a:defRPr>
            </a:lvl3pPr>
            <a:lvl4pPr marL="1600200" indent="-228600" defTabSz="455613">
              <a:defRPr>
                <a:solidFill>
                  <a:schemeClr val="tx1"/>
                </a:solidFill>
                <a:latin typeface="Tahoma" panose="020B0604030504040204" pitchFamily="34" charset="0"/>
              </a:defRPr>
            </a:lvl4pPr>
            <a:lvl5pPr marL="2057400" indent="-228600" defTabSz="455613">
              <a:defRPr>
                <a:solidFill>
                  <a:schemeClr val="tx1"/>
                </a:solidFill>
                <a:latin typeface="Tahoma" panose="020B0604030504040204" pitchFamily="34" charset="0"/>
              </a:defRPr>
            </a:lvl5pPr>
            <a:lvl6pPr marL="2514600" indent="-228600" defTabSz="455613" eaLnBrk="0" fontAlgn="base" hangingPunct="0">
              <a:spcBef>
                <a:spcPct val="0"/>
              </a:spcBef>
              <a:spcAft>
                <a:spcPct val="0"/>
              </a:spcAft>
              <a:defRPr>
                <a:solidFill>
                  <a:schemeClr val="tx1"/>
                </a:solidFill>
                <a:latin typeface="Tahoma" panose="020B0604030504040204" pitchFamily="34" charset="0"/>
              </a:defRPr>
            </a:lvl6pPr>
            <a:lvl7pPr marL="2971800" indent="-228600" defTabSz="455613" eaLnBrk="0" fontAlgn="base" hangingPunct="0">
              <a:spcBef>
                <a:spcPct val="0"/>
              </a:spcBef>
              <a:spcAft>
                <a:spcPct val="0"/>
              </a:spcAft>
              <a:defRPr>
                <a:solidFill>
                  <a:schemeClr val="tx1"/>
                </a:solidFill>
                <a:latin typeface="Tahoma" panose="020B0604030504040204" pitchFamily="34" charset="0"/>
              </a:defRPr>
            </a:lvl7pPr>
            <a:lvl8pPr marL="3429000" indent="-228600" defTabSz="455613" eaLnBrk="0" fontAlgn="base" hangingPunct="0">
              <a:spcBef>
                <a:spcPct val="0"/>
              </a:spcBef>
              <a:spcAft>
                <a:spcPct val="0"/>
              </a:spcAft>
              <a:defRPr>
                <a:solidFill>
                  <a:schemeClr val="tx1"/>
                </a:solidFill>
                <a:latin typeface="Tahoma" panose="020B0604030504040204" pitchFamily="34" charset="0"/>
              </a:defRPr>
            </a:lvl8pPr>
            <a:lvl9pPr marL="3886200" indent="-228600" defTabSz="455613"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en-US" altLang="en-US" sz="3600" b="1">
                <a:solidFill>
                  <a:srgbClr val="000000"/>
                </a:solidFill>
                <a:latin typeface="Calibri" panose="020F0502020204030204" pitchFamily="34" charset="0"/>
              </a:rPr>
              <a:t>Eight Nations Set a Safety Agenda in 2009</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5106" name="Title 1">
            <a:extLst>
              <a:ext uri="{FF2B5EF4-FFF2-40B4-BE49-F238E27FC236}">
                <a16:creationId xmlns:a16="http://schemas.microsoft.com/office/drawing/2014/main" id="{7797E066-9C50-4473-AEE1-7443A47D72A5}"/>
              </a:ext>
            </a:extLst>
          </p:cNvPr>
          <p:cNvSpPr>
            <a:spLocks noGrp="1" noChangeArrowheads="1"/>
          </p:cNvSpPr>
          <p:nvPr>
            <p:ph type="title"/>
          </p:nvPr>
        </p:nvSpPr>
        <p:spPr bwMode="auto">
          <a:xfrm>
            <a:off x="457200" y="633413"/>
            <a:ext cx="8229600" cy="7842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Arctic Shipping Rules Take Shape </a:t>
            </a:r>
          </a:p>
        </p:txBody>
      </p:sp>
      <p:sp>
        <p:nvSpPr>
          <p:cNvPr id="3" name="Content Placeholder 2">
            <a:extLst>
              <a:ext uri="{FF2B5EF4-FFF2-40B4-BE49-F238E27FC236}">
                <a16:creationId xmlns:a16="http://schemas.microsoft.com/office/drawing/2014/main" id="{930DAB25-C126-4682-B777-2DF5003B61FB}"/>
              </a:ext>
            </a:extLst>
          </p:cNvPr>
          <p:cNvSpPr>
            <a:spLocks noGrp="1"/>
          </p:cNvSpPr>
          <p:nvPr>
            <p:ph idx="1"/>
          </p:nvPr>
        </p:nvSpPr>
        <p:spPr>
          <a:xfrm>
            <a:off x="457200" y="1600200"/>
            <a:ext cx="8229600" cy="4525963"/>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marL="342860" indent="-342860" defTabSz="457146" fontAlgn="auto">
              <a:spcAft>
                <a:spcPts val="0"/>
              </a:spcAft>
              <a:buFont typeface="Arial"/>
              <a:buChar char="•"/>
              <a:defRPr/>
            </a:pPr>
            <a:r>
              <a:rPr lang="en-US" sz="2800" dirty="0"/>
              <a:t>Article 234 Law of the Sea</a:t>
            </a:r>
          </a:p>
          <a:p>
            <a:pPr marL="342860" indent="-342860" defTabSz="457146" fontAlgn="auto">
              <a:spcAft>
                <a:spcPts val="0"/>
              </a:spcAft>
              <a:buFont typeface="Arial"/>
              <a:buChar char="•"/>
              <a:defRPr/>
            </a:pPr>
            <a:r>
              <a:rPr lang="en-US" sz="2800" dirty="0"/>
              <a:t>Russian, Canadian, U.S. legislation</a:t>
            </a:r>
          </a:p>
          <a:p>
            <a:pPr marL="342860" indent="-342860" defTabSz="457146" fontAlgn="auto">
              <a:spcAft>
                <a:spcPts val="0"/>
              </a:spcAft>
              <a:buFont typeface="Arial"/>
              <a:buChar char="•"/>
              <a:defRPr/>
            </a:pPr>
            <a:r>
              <a:rPr lang="en-US" sz="2800" dirty="0"/>
              <a:t>National policies (Council and Observers)</a:t>
            </a:r>
          </a:p>
          <a:p>
            <a:pPr marL="342860" indent="-342860" defTabSz="457146" fontAlgn="auto">
              <a:spcAft>
                <a:spcPts val="0"/>
              </a:spcAft>
              <a:buFont typeface="Arial"/>
              <a:buChar char="•"/>
              <a:defRPr/>
            </a:pPr>
            <a:r>
              <a:rPr lang="en-US" sz="2800" dirty="0"/>
              <a:t>Arctic Marine Shipping Assessment 2009</a:t>
            </a:r>
          </a:p>
          <a:p>
            <a:pPr marL="342860" indent="-342860" defTabSz="457146" fontAlgn="auto">
              <a:spcAft>
                <a:spcPts val="0"/>
              </a:spcAft>
              <a:buFont typeface="Arial"/>
              <a:buChar char="•"/>
              <a:defRPr/>
            </a:pPr>
            <a:r>
              <a:rPr lang="en-US" sz="2800" dirty="0"/>
              <a:t>Arctic Council SAR Agreement 2011</a:t>
            </a:r>
          </a:p>
          <a:p>
            <a:pPr marL="342860" indent="-342860" defTabSz="457146" fontAlgn="auto">
              <a:spcAft>
                <a:spcPts val="0"/>
              </a:spcAft>
              <a:buFont typeface="Arial"/>
              <a:buChar char="•"/>
              <a:defRPr/>
            </a:pPr>
            <a:r>
              <a:rPr lang="en-US" sz="2800" dirty="0"/>
              <a:t>Arctic Council Oil Spill Agreement 2013</a:t>
            </a:r>
          </a:p>
          <a:p>
            <a:pPr marL="342860" indent="-342860" defTabSz="457146" fontAlgn="auto">
              <a:spcAft>
                <a:spcPts val="0"/>
              </a:spcAft>
              <a:buFont typeface="Arial"/>
              <a:buChar char="•"/>
              <a:defRPr/>
            </a:pPr>
            <a:r>
              <a:rPr lang="en-US" sz="2800" dirty="0"/>
              <a:t>IMO Polar Code (2014) effective 2017 </a:t>
            </a:r>
          </a:p>
          <a:p>
            <a:pPr marL="342860" indent="-342860" defTabSz="457146" fontAlgn="auto">
              <a:spcAft>
                <a:spcPts val="0"/>
              </a:spcAft>
              <a:buFont typeface="Arial"/>
              <a:buChar char="•"/>
              <a:defRPr/>
            </a:pPr>
            <a:r>
              <a:rPr lang="en-US" sz="2800" dirty="0"/>
              <a:t>Current Arctic Council work by PAME</a:t>
            </a:r>
          </a:p>
          <a:p>
            <a:pPr marL="342860" indent="-342860" defTabSz="457146" fontAlgn="auto">
              <a:spcAft>
                <a:spcPts val="0"/>
              </a:spcAft>
              <a:buFont typeface="Arial"/>
              <a:buChar char="•"/>
              <a:defRPr/>
            </a:pPr>
            <a:r>
              <a:rPr lang="en-US" sz="2800" dirty="0"/>
              <a:t>Coast Guard Forum</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8546" name="Picture 4" descr="sea-frozen-iced-water-76568.jpg">
            <a:extLst>
              <a:ext uri="{FF2B5EF4-FFF2-40B4-BE49-F238E27FC236}">
                <a16:creationId xmlns:a16="http://schemas.microsoft.com/office/drawing/2014/main" id="{50C2334D-A795-4BD6-B004-F8617833D8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0" y="-3929063"/>
            <a:ext cx="14382750" cy="1078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object 3">
            <a:extLst>
              <a:ext uri="{FF2B5EF4-FFF2-40B4-BE49-F238E27FC236}">
                <a16:creationId xmlns:a16="http://schemas.microsoft.com/office/drawing/2014/main" id="{099F0CA1-6D90-456D-B2BD-C155F74736E0}"/>
              </a:ext>
            </a:extLst>
          </p:cNvPr>
          <p:cNvSpPr/>
          <p:nvPr/>
        </p:nvSpPr>
        <p:spPr>
          <a:xfrm>
            <a:off x="66675" y="407988"/>
            <a:ext cx="6170613" cy="5476875"/>
          </a:xfrm>
          <a:prstGeom prst="rect">
            <a:avLst/>
          </a:prstGeom>
          <a:blipFill>
            <a:blip r:embed="rId3" cstate="print"/>
            <a:stretch>
              <a:fillRect/>
            </a:stretch>
          </a:blipFill>
        </p:spPr>
        <p:txBody>
          <a:bodyPr lIns="0" tIns="0" rIns="0" bIns="0"/>
          <a:lstStyle/>
          <a:p>
            <a:pPr defTabSz="623438" eaLnBrk="1" fontAlgn="auto" hangingPunct="1">
              <a:spcBef>
                <a:spcPts val="0"/>
              </a:spcBef>
              <a:spcAft>
                <a:spcPts val="0"/>
              </a:spcAft>
              <a:defRPr/>
            </a:pPr>
            <a:endParaRPr sz="1227">
              <a:solidFill>
                <a:prstClr val="black"/>
              </a:solidFill>
              <a:latin typeface="Calibri"/>
            </a:endParaRPr>
          </a:p>
        </p:txBody>
      </p:sp>
      <p:sp>
        <p:nvSpPr>
          <p:cNvPr id="4" name="object 4">
            <a:extLst>
              <a:ext uri="{FF2B5EF4-FFF2-40B4-BE49-F238E27FC236}">
                <a16:creationId xmlns:a16="http://schemas.microsoft.com/office/drawing/2014/main" id="{FDBF1E65-D427-4BFB-855F-641FE6D2DFC2}"/>
              </a:ext>
            </a:extLst>
          </p:cNvPr>
          <p:cNvSpPr txBox="1"/>
          <p:nvPr/>
        </p:nvSpPr>
        <p:spPr>
          <a:xfrm>
            <a:off x="6327775" y="249238"/>
            <a:ext cx="2906713" cy="5794375"/>
          </a:xfrm>
          <a:prstGeom prst="rect">
            <a:avLst/>
          </a:prstGeom>
        </p:spPr>
        <p:txBody>
          <a:bodyPr lIns="0" tIns="8659" rIns="0" bIns="0">
            <a:spAutoFit/>
          </a:bodyPr>
          <a:lstStyle>
            <a:lvl1pPr marL="7938" defTabSz="622300">
              <a:defRPr>
                <a:solidFill>
                  <a:schemeClr val="tx1"/>
                </a:solidFill>
                <a:latin typeface="Tahoma" panose="020B0604030504040204" pitchFamily="34" charset="0"/>
              </a:defRPr>
            </a:lvl1pPr>
            <a:lvl2pPr marL="742950" indent="-285750" defTabSz="622300">
              <a:defRPr>
                <a:solidFill>
                  <a:schemeClr val="tx1"/>
                </a:solidFill>
                <a:latin typeface="Tahoma" panose="020B0604030504040204" pitchFamily="34" charset="0"/>
              </a:defRPr>
            </a:lvl2pPr>
            <a:lvl3pPr marL="1143000" indent="-228600" defTabSz="622300">
              <a:defRPr>
                <a:solidFill>
                  <a:schemeClr val="tx1"/>
                </a:solidFill>
                <a:latin typeface="Tahoma" panose="020B0604030504040204" pitchFamily="34" charset="0"/>
              </a:defRPr>
            </a:lvl3pPr>
            <a:lvl4pPr marL="1600200" indent="-228600" defTabSz="622300">
              <a:defRPr>
                <a:solidFill>
                  <a:schemeClr val="tx1"/>
                </a:solidFill>
                <a:latin typeface="Tahoma" panose="020B0604030504040204" pitchFamily="34" charset="0"/>
              </a:defRPr>
            </a:lvl4pPr>
            <a:lvl5pPr marL="2057400" indent="-228600" defTabSz="622300">
              <a:defRPr>
                <a:solidFill>
                  <a:schemeClr val="tx1"/>
                </a:solidFill>
                <a:latin typeface="Tahoma" panose="020B0604030504040204" pitchFamily="34" charset="0"/>
              </a:defRPr>
            </a:lvl5pPr>
            <a:lvl6pPr marL="2514600" indent="-228600" defTabSz="622300" eaLnBrk="0" fontAlgn="base" hangingPunct="0">
              <a:spcBef>
                <a:spcPct val="0"/>
              </a:spcBef>
              <a:spcAft>
                <a:spcPct val="0"/>
              </a:spcAft>
              <a:defRPr>
                <a:solidFill>
                  <a:schemeClr val="tx1"/>
                </a:solidFill>
                <a:latin typeface="Tahoma" panose="020B0604030504040204" pitchFamily="34" charset="0"/>
              </a:defRPr>
            </a:lvl6pPr>
            <a:lvl7pPr marL="2971800" indent="-228600" defTabSz="622300" eaLnBrk="0" fontAlgn="base" hangingPunct="0">
              <a:spcBef>
                <a:spcPct val="0"/>
              </a:spcBef>
              <a:spcAft>
                <a:spcPct val="0"/>
              </a:spcAft>
              <a:defRPr>
                <a:solidFill>
                  <a:schemeClr val="tx1"/>
                </a:solidFill>
                <a:latin typeface="Tahoma" panose="020B0604030504040204" pitchFamily="34" charset="0"/>
              </a:defRPr>
            </a:lvl7pPr>
            <a:lvl8pPr marL="3429000" indent="-228600" defTabSz="622300" eaLnBrk="0" fontAlgn="base" hangingPunct="0">
              <a:spcBef>
                <a:spcPct val="0"/>
              </a:spcBef>
              <a:spcAft>
                <a:spcPct val="0"/>
              </a:spcAft>
              <a:defRPr>
                <a:solidFill>
                  <a:schemeClr val="tx1"/>
                </a:solidFill>
                <a:latin typeface="Tahoma" panose="020B0604030504040204" pitchFamily="34" charset="0"/>
              </a:defRPr>
            </a:lvl8pPr>
            <a:lvl9pPr marL="3886200" indent="-228600" defTabSz="6223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ts val="63"/>
              </a:spcBef>
            </a:pPr>
            <a:r>
              <a:rPr lang="en-US" altLang="en-US" sz="4000">
                <a:solidFill>
                  <a:srgbClr val="000000"/>
                </a:solidFill>
                <a:latin typeface="Calibri" panose="020F0502020204030204" pitchFamily="34" charset="0"/>
                <a:cs typeface="Calibri" panose="020F0502020204030204" pitchFamily="34" charset="0"/>
              </a:rPr>
              <a:t>Trans-polar airline routes and locations of rescue coordination centers  around the Arctic. </a:t>
            </a:r>
          </a:p>
          <a:p>
            <a:pPr eaLnBrk="1" hangingPunct="1">
              <a:spcBef>
                <a:spcPts val="63"/>
              </a:spcBef>
            </a:pPr>
            <a:r>
              <a:rPr lang="en-US" altLang="en-US" sz="2800">
                <a:solidFill>
                  <a:srgbClr val="000000"/>
                </a:solidFill>
                <a:latin typeface="Calibri" panose="020F0502020204030204" pitchFamily="34" charset="0"/>
                <a:cs typeface="Calibri" panose="020F0502020204030204" pitchFamily="34" charset="0"/>
              </a:rPr>
              <a:t>Mia Bennett / cryopolitics.com</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G-5915.jpg"/>
          <p:cNvPicPr>
            <a:picLocks noChangeAspect="1"/>
          </p:cNvPicPr>
          <p:nvPr/>
        </p:nvPicPr>
        <p:blipFill rotWithShape="1">
          <a:blip r:embed="rId2" cstate="print">
            <a:extLst>
              <a:ext uri="{28A0092B-C50C-407E-A947-70E740481C1C}">
                <a14:useLocalDpi xmlns:a14="http://schemas.microsoft.com/office/drawing/2010/main" val="0"/>
              </a:ext>
            </a:extLst>
          </a:blip>
          <a:srcRect l="4294" t="1609" r="2305" b="5587"/>
          <a:stretch/>
        </p:blipFill>
        <p:spPr>
          <a:xfrm>
            <a:off x="304800" y="762000"/>
            <a:ext cx="3968762" cy="5257800"/>
          </a:xfrm>
          <a:prstGeom prst="rect">
            <a:avLst/>
          </a:prstGeom>
        </p:spPr>
      </p:pic>
      <p:pic>
        <p:nvPicPr>
          <p:cNvPr id="11" name="Picture 10" descr="IMG-5922.jpg"/>
          <p:cNvPicPr>
            <a:picLocks noChangeAspect="1"/>
          </p:cNvPicPr>
          <p:nvPr/>
        </p:nvPicPr>
        <p:blipFill rotWithShape="1">
          <a:blip r:embed="rId3" cstate="print">
            <a:extLst>
              <a:ext uri="{28A0092B-C50C-407E-A947-70E740481C1C}">
                <a14:useLocalDpi xmlns:a14="http://schemas.microsoft.com/office/drawing/2010/main" val="0"/>
              </a:ext>
            </a:extLst>
          </a:blip>
          <a:srcRect l="6997" t="3365" r="20439" b="3833"/>
          <a:stretch/>
        </p:blipFill>
        <p:spPr>
          <a:xfrm rot="5400000">
            <a:off x="4490700" y="1071900"/>
            <a:ext cx="4237223" cy="4074623"/>
          </a:xfrm>
          <a:prstGeom prst="rect">
            <a:avLst/>
          </a:prstGeom>
        </p:spPr>
      </p:pic>
    </p:spTree>
    <p:extLst>
      <p:ext uri="{BB962C8B-B14F-4D97-AF65-F5344CB8AC3E}">
        <p14:creationId xmlns:p14="http://schemas.microsoft.com/office/powerpoint/2010/main" val="21187355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228600"/>
            <a:ext cx="7886700" cy="653778"/>
          </a:xfrm>
        </p:spPr>
        <p:txBody>
          <a:bodyPr>
            <a:normAutofit fontScale="90000"/>
          </a:bodyPr>
          <a:lstStyle/>
          <a:p>
            <a:r>
              <a:rPr lang="en-US" dirty="0"/>
              <a:t>	</a:t>
            </a:r>
            <a:r>
              <a:rPr lang="en-US" sz="5300" dirty="0"/>
              <a:t>Biden-Trudeau Statement</a:t>
            </a:r>
          </a:p>
        </p:txBody>
      </p:sp>
      <p:pic>
        <p:nvPicPr>
          <p:cNvPr id="8" name="Content Placeholder 7" descr="trudeau-biden.jpg"/>
          <p:cNvPicPr>
            <a:picLocks noGrp="1" noChangeAspect="1"/>
          </p:cNvPicPr>
          <p:nvPr>
            <p:ph idx="1"/>
          </p:nvPr>
        </p:nvPicPr>
        <p:blipFill>
          <a:blip r:embed="rId2">
            <a:extLst>
              <a:ext uri="{28A0092B-C50C-407E-A947-70E740481C1C}">
                <a14:useLocalDpi xmlns:a14="http://schemas.microsoft.com/office/drawing/2010/main" val="0"/>
              </a:ext>
            </a:extLst>
          </a:blip>
          <a:srcRect l="4942" r="4942"/>
          <a:stretch>
            <a:fillRect/>
          </a:stretch>
        </p:blipFill>
        <p:spPr>
          <a:xfrm>
            <a:off x="381000" y="990600"/>
            <a:ext cx="3662250" cy="2286000"/>
          </a:xfrm>
        </p:spPr>
      </p:pic>
      <p:sp>
        <p:nvSpPr>
          <p:cNvPr id="5" name="Slide Number Placeholder 4"/>
          <p:cNvSpPr>
            <a:spLocks noGrp="1"/>
          </p:cNvSpPr>
          <p:nvPr>
            <p:ph type="sldNum" sz="quarter" idx="4294967295"/>
          </p:nvPr>
        </p:nvSpPr>
        <p:spPr>
          <a:xfrm>
            <a:off x="7086600" y="6356350"/>
            <a:ext cx="2057400" cy="365125"/>
          </a:xfrm>
          <a:prstGeom prst="rect">
            <a:avLst/>
          </a:prstGeom>
        </p:spPr>
        <p:txBody>
          <a:bodyPr/>
          <a:lstStyle/>
          <a:p>
            <a:pPr>
              <a:defRPr/>
            </a:pPr>
            <a:fld id="{89B62475-D908-4CF4-A5CE-6D9315F5B3E6}" type="slidenum">
              <a:rPr lang="en-US" smtClean="0"/>
              <a:pPr>
                <a:defRPr/>
              </a:pPr>
              <a:t>25</a:t>
            </a:fld>
            <a:endParaRPr lang="en-US"/>
          </a:p>
        </p:txBody>
      </p:sp>
      <p:sp>
        <p:nvSpPr>
          <p:cNvPr id="12" name="TextBox 11"/>
          <p:cNvSpPr txBox="1"/>
          <p:nvPr/>
        </p:nvSpPr>
        <p:spPr>
          <a:xfrm>
            <a:off x="4374300" y="1483681"/>
            <a:ext cx="3810000" cy="1219200"/>
          </a:xfrm>
          <a:prstGeom prst="rect">
            <a:avLst/>
          </a:prstGeom>
          <a:noFill/>
        </p:spPr>
        <p:txBody>
          <a:bodyPr wrap="square" rtlCol="0">
            <a:spAutoFit/>
          </a:bodyPr>
          <a:lstStyle/>
          <a:p>
            <a:r>
              <a:rPr lang="en-US" dirty="0"/>
              <a:t>On Feb 23</a:t>
            </a:r>
            <a:r>
              <a:rPr lang="en-US" baseline="30000" dirty="0"/>
              <a:t>rd</a:t>
            </a:r>
            <a:r>
              <a:rPr lang="en-US" dirty="0"/>
              <a:t> 2021, President Joe Biden and Prime Minister Justin Trudeau held their first bilateral meeting together.</a:t>
            </a:r>
          </a:p>
        </p:txBody>
      </p:sp>
      <p:sp>
        <p:nvSpPr>
          <p:cNvPr id="13" name="TextBox 12"/>
          <p:cNvSpPr txBox="1"/>
          <p:nvPr/>
        </p:nvSpPr>
        <p:spPr>
          <a:xfrm>
            <a:off x="304800" y="3200400"/>
            <a:ext cx="8229600" cy="2308324"/>
          </a:xfrm>
          <a:prstGeom prst="rect">
            <a:avLst/>
          </a:prstGeom>
          <a:noFill/>
        </p:spPr>
        <p:txBody>
          <a:bodyPr wrap="square" rtlCol="0">
            <a:spAutoFit/>
          </a:bodyPr>
          <a:lstStyle/>
          <a:p>
            <a:r>
              <a:rPr lang="en-US" dirty="0"/>
              <a:t>Joe Biden: </a:t>
            </a:r>
          </a:p>
          <a:p>
            <a:r>
              <a:rPr lang="en-US" dirty="0"/>
              <a:t>	“We will launch an expanded U.S-Canadian Arctic dialogue to cover issues related to continental security, economic and social development, and Arctic governance.</a:t>
            </a:r>
          </a:p>
          <a:p>
            <a:r>
              <a:rPr lang="en-US" dirty="0"/>
              <a:t>	“Canadians and Americans are innovative, creative, open-hearted, and rights-respecting. There’s nothing we cannot achieve when we commit ourselves to it. And when we work together, as the closest of friends should, we only make each other stronger.”</a:t>
            </a:r>
          </a:p>
        </p:txBody>
      </p:sp>
      <p:sp>
        <p:nvSpPr>
          <p:cNvPr id="14" name="TextBox 13"/>
          <p:cNvSpPr txBox="1"/>
          <p:nvPr/>
        </p:nvSpPr>
        <p:spPr>
          <a:xfrm>
            <a:off x="304800" y="5562600"/>
            <a:ext cx="8153400" cy="1200329"/>
          </a:xfrm>
          <a:prstGeom prst="rect">
            <a:avLst/>
          </a:prstGeom>
          <a:noFill/>
        </p:spPr>
        <p:txBody>
          <a:bodyPr wrap="square" rtlCol="0">
            <a:spAutoFit/>
          </a:bodyPr>
          <a:lstStyle/>
          <a:p>
            <a:r>
              <a:rPr lang="en-US" dirty="0"/>
              <a:t>Justin Trudeau: </a:t>
            </a:r>
          </a:p>
          <a:p>
            <a:r>
              <a:rPr lang="en-US" dirty="0"/>
              <a:t>	“The President and I discussed the ambitious new partnership roadmap, based on shared values and priorities, that will guide our countries work together over the coming years.”</a:t>
            </a:r>
          </a:p>
        </p:txBody>
      </p:sp>
    </p:spTree>
    <p:extLst>
      <p:ext uri="{BB962C8B-B14F-4D97-AF65-F5344CB8AC3E}">
        <p14:creationId xmlns:p14="http://schemas.microsoft.com/office/powerpoint/2010/main" val="3241530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153400" cy="653778"/>
          </a:xfrm>
        </p:spPr>
        <p:txBody>
          <a:bodyPr>
            <a:noAutofit/>
          </a:bodyPr>
          <a:lstStyle/>
          <a:p>
            <a:r>
              <a:rPr lang="en-US" sz="4000" dirty="0"/>
              <a:t>U.S Dept. of Transportation and Transport Canada, February 25, 2021</a:t>
            </a:r>
          </a:p>
        </p:txBody>
      </p:sp>
      <p:sp>
        <p:nvSpPr>
          <p:cNvPr id="4" name="TextBox 3"/>
          <p:cNvSpPr txBox="1"/>
          <p:nvPr/>
        </p:nvSpPr>
        <p:spPr>
          <a:xfrm>
            <a:off x="533400" y="1524000"/>
            <a:ext cx="7924800" cy="1754327"/>
          </a:xfrm>
          <a:prstGeom prst="rect">
            <a:avLst/>
          </a:prstGeom>
          <a:noFill/>
        </p:spPr>
        <p:txBody>
          <a:bodyPr wrap="square" rtlCol="0">
            <a:spAutoFit/>
          </a:bodyPr>
          <a:lstStyle/>
          <a:p>
            <a:r>
              <a:rPr lang="en-US" dirty="0"/>
              <a:t>“We are dedicated to working with the International Maritime Organization to effectively implement the ban on the use and carriage of heavy fuel oil as fuel in the Arctic. We also look forward to exploring how we might address and support the transportation infrastructure needs of the Arctic and Northern communities, such as safety, climate change, and fostering socio-economic opportunities.”</a:t>
            </a:r>
          </a:p>
        </p:txBody>
      </p:sp>
      <p:pic>
        <p:nvPicPr>
          <p:cNvPr id="5" name="Picture 4" descr="images.jpeg"/>
          <p:cNvPicPr>
            <a:picLocks noChangeAspect="1"/>
          </p:cNvPicPr>
          <p:nvPr/>
        </p:nvPicPr>
        <p:blipFill rotWithShape="1">
          <a:blip r:embed="rId2">
            <a:extLst>
              <a:ext uri="{28A0092B-C50C-407E-A947-70E740481C1C}">
                <a14:useLocalDpi xmlns:a14="http://schemas.microsoft.com/office/drawing/2010/main" val="0"/>
              </a:ext>
            </a:extLst>
          </a:blip>
          <a:srcRect l="16296" t="1" r="17407" b="-926"/>
          <a:stretch/>
        </p:blipFill>
        <p:spPr>
          <a:xfrm>
            <a:off x="762000" y="3429000"/>
            <a:ext cx="3164810" cy="2698044"/>
          </a:xfrm>
          <a:prstGeom prst="rect">
            <a:avLst/>
          </a:prstGeom>
        </p:spPr>
      </p:pic>
      <p:sp>
        <p:nvSpPr>
          <p:cNvPr id="6" name="TextBox 5"/>
          <p:cNvSpPr txBox="1"/>
          <p:nvPr/>
        </p:nvSpPr>
        <p:spPr>
          <a:xfrm>
            <a:off x="609600" y="6096000"/>
            <a:ext cx="3368868" cy="646331"/>
          </a:xfrm>
          <a:prstGeom prst="rect">
            <a:avLst/>
          </a:prstGeom>
          <a:noFill/>
        </p:spPr>
        <p:txBody>
          <a:bodyPr wrap="none" rtlCol="0">
            <a:spAutoFit/>
          </a:bodyPr>
          <a:lstStyle/>
          <a:p>
            <a:r>
              <a:rPr lang="en-US" dirty="0"/>
              <a:t>	Pete </a:t>
            </a:r>
            <a:r>
              <a:rPr lang="en-US" dirty="0" err="1"/>
              <a:t>Buttigeig</a:t>
            </a:r>
            <a:endParaRPr lang="en-US" dirty="0"/>
          </a:p>
          <a:p>
            <a:r>
              <a:rPr lang="en-US" dirty="0"/>
              <a:t>U.S Secretary of Transportation</a:t>
            </a:r>
          </a:p>
        </p:txBody>
      </p:sp>
      <p:pic>
        <p:nvPicPr>
          <p:cNvPr id="7" name="Picture 6" descr="download.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3505200"/>
            <a:ext cx="2373254" cy="2633568"/>
          </a:xfrm>
          <a:prstGeom prst="rect">
            <a:avLst/>
          </a:prstGeom>
        </p:spPr>
      </p:pic>
      <p:sp>
        <p:nvSpPr>
          <p:cNvPr id="8" name="TextBox 7"/>
          <p:cNvSpPr txBox="1"/>
          <p:nvPr/>
        </p:nvSpPr>
        <p:spPr>
          <a:xfrm>
            <a:off x="4800600" y="6096000"/>
            <a:ext cx="3114141" cy="646331"/>
          </a:xfrm>
          <a:prstGeom prst="rect">
            <a:avLst/>
          </a:prstGeom>
          <a:noFill/>
        </p:spPr>
        <p:txBody>
          <a:bodyPr wrap="none" rtlCol="0">
            <a:spAutoFit/>
          </a:bodyPr>
          <a:lstStyle/>
          <a:p>
            <a:r>
              <a:rPr lang="en-US" dirty="0"/>
              <a:t>        Omar </a:t>
            </a:r>
            <a:r>
              <a:rPr lang="en-US" dirty="0" err="1"/>
              <a:t>Alghabra</a:t>
            </a:r>
            <a:endParaRPr lang="en-US" dirty="0"/>
          </a:p>
          <a:p>
            <a:r>
              <a:rPr lang="en-US" dirty="0"/>
              <a:t>Canada Minister of Transport</a:t>
            </a:r>
          </a:p>
        </p:txBody>
      </p:sp>
    </p:spTree>
    <p:extLst>
      <p:ext uri="{BB962C8B-B14F-4D97-AF65-F5344CB8AC3E}">
        <p14:creationId xmlns:p14="http://schemas.microsoft.com/office/powerpoint/2010/main" val="20586787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101941"/>
            <a:ext cx="7886700" cy="653778"/>
          </a:xfrm>
        </p:spPr>
        <p:txBody>
          <a:bodyPr>
            <a:noAutofit/>
          </a:bodyPr>
          <a:lstStyle/>
          <a:p>
            <a:r>
              <a:rPr lang="en-US" sz="2800" dirty="0"/>
              <a:t>Jennifer Granholm, U.S Secretary of Energy,</a:t>
            </a:r>
            <a:br>
              <a:rPr lang="en-US" sz="2800" dirty="0"/>
            </a:br>
            <a:r>
              <a:rPr lang="en-US" sz="2800" dirty="0"/>
              <a:t> January 21, 2021 hearing before U.S Senate Committee on Energy and Natural Resources</a:t>
            </a:r>
          </a:p>
        </p:txBody>
      </p:sp>
      <p:sp>
        <p:nvSpPr>
          <p:cNvPr id="4" name="TextBox 3"/>
          <p:cNvSpPr txBox="1"/>
          <p:nvPr/>
        </p:nvSpPr>
        <p:spPr>
          <a:xfrm>
            <a:off x="3175002" y="3048000"/>
            <a:ext cx="5765800" cy="1754327"/>
          </a:xfrm>
          <a:prstGeom prst="rect">
            <a:avLst/>
          </a:prstGeom>
          <a:noFill/>
        </p:spPr>
        <p:txBody>
          <a:bodyPr wrap="square" rtlCol="0">
            <a:spAutoFit/>
          </a:bodyPr>
          <a:lstStyle/>
          <a:p>
            <a:r>
              <a:rPr lang="en-US" dirty="0"/>
              <a:t>“I believe U.S LNG export can have an important role to play in reducing international consumption of fuels that have greater contribution to greenhouse gas emissions. I look forward to working with U.S industry in ways to reduce emissions associated with this commodity…”</a:t>
            </a:r>
          </a:p>
        </p:txBody>
      </p:sp>
      <p:pic>
        <p:nvPicPr>
          <p:cNvPr id="5" name="Picture 4"/>
          <p:cNvPicPr>
            <a:picLocks noChangeAspect="1"/>
          </p:cNvPicPr>
          <p:nvPr/>
        </p:nvPicPr>
        <p:blipFill>
          <a:blip r:embed="rId2"/>
          <a:stretch>
            <a:fillRect/>
          </a:stretch>
        </p:blipFill>
        <p:spPr>
          <a:xfrm>
            <a:off x="533400" y="2568359"/>
            <a:ext cx="2552700" cy="3187700"/>
          </a:xfrm>
          <a:prstGeom prst="rect">
            <a:avLst/>
          </a:prstGeom>
        </p:spPr>
      </p:pic>
    </p:spTree>
    <p:extLst>
      <p:ext uri="{BB962C8B-B14F-4D97-AF65-F5344CB8AC3E}">
        <p14:creationId xmlns:p14="http://schemas.microsoft.com/office/powerpoint/2010/main" val="9119136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t>Quad Nations and the Arctic?</a:t>
            </a:r>
          </a:p>
        </p:txBody>
      </p:sp>
      <p:pic>
        <p:nvPicPr>
          <p:cNvPr id="4" name="Picture 3" descr="downloa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752600"/>
            <a:ext cx="3478086" cy="1828800"/>
          </a:xfrm>
          <a:prstGeom prst="rect">
            <a:avLst/>
          </a:prstGeom>
        </p:spPr>
      </p:pic>
      <p:pic>
        <p:nvPicPr>
          <p:cNvPr id="5" name="Picture 4" descr="download (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1752600"/>
            <a:ext cx="3385961" cy="1898249"/>
          </a:xfrm>
          <a:prstGeom prst="rect">
            <a:avLst/>
          </a:prstGeom>
        </p:spPr>
      </p:pic>
      <p:pic>
        <p:nvPicPr>
          <p:cNvPr id="6" name="Picture 5" descr="download (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750" y="4186061"/>
            <a:ext cx="3492500" cy="2324100"/>
          </a:xfrm>
          <a:prstGeom prst="rect">
            <a:avLst/>
          </a:prstGeom>
        </p:spPr>
      </p:pic>
      <p:pic>
        <p:nvPicPr>
          <p:cNvPr id="7" name="Picture 6" descr="download (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3000" y="4191000"/>
            <a:ext cx="3557412" cy="1893006"/>
          </a:xfrm>
          <a:prstGeom prst="rect">
            <a:avLst/>
          </a:prstGeom>
        </p:spPr>
      </p:pic>
      <p:sp>
        <p:nvSpPr>
          <p:cNvPr id="8" name="TextBox 7"/>
          <p:cNvSpPr txBox="1"/>
          <p:nvPr/>
        </p:nvSpPr>
        <p:spPr>
          <a:xfrm>
            <a:off x="2057400" y="990600"/>
            <a:ext cx="4735040" cy="369332"/>
          </a:xfrm>
          <a:prstGeom prst="rect">
            <a:avLst/>
          </a:prstGeom>
          <a:noFill/>
        </p:spPr>
        <p:txBody>
          <a:bodyPr wrap="none" rtlCol="0">
            <a:spAutoFit/>
          </a:bodyPr>
          <a:lstStyle/>
          <a:p>
            <a:r>
              <a:rPr lang="en-US" dirty="0"/>
              <a:t>The Quadrilateral Security Dialogue Est.2007</a:t>
            </a:r>
          </a:p>
        </p:txBody>
      </p:sp>
      <p:sp>
        <p:nvSpPr>
          <p:cNvPr id="9" name="TextBox 8"/>
          <p:cNvSpPr txBox="1"/>
          <p:nvPr/>
        </p:nvSpPr>
        <p:spPr>
          <a:xfrm>
            <a:off x="1749778" y="3739444"/>
            <a:ext cx="738754" cy="369332"/>
          </a:xfrm>
          <a:prstGeom prst="rect">
            <a:avLst/>
          </a:prstGeom>
          <a:noFill/>
        </p:spPr>
        <p:txBody>
          <a:bodyPr wrap="none" rtlCol="0">
            <a:spAutoFit/>
          </a:bodyPr>
          <a:lstStyle/>
          <a:p>
            <a:r>
              <a:rPr lang="en-US" dirty="0"/>
              <a:t>U.S.A</a:t>
            </a:r>
          </a:p>
        </p:txBody>
      </p:sp>
      <p:sp>
        <p:nvSpPr>
          <p:cNvPr id="10" name="TextBox 9"/>
          <p:cNvSpPr txBox="1"/>
          <p:nvPr/>
        </p:nvSpPr>
        <p:spPr>
          <a:xfrm>
            <a:off x="6477000" y="3733800"/>
            <a:ext cx="699869" cy="369332"/>
          </a:xfrm>
          <a:prstGeom prst="rect">
            <a:avLst/>
          </a:prstGeom>
          <a:noFill/>
        </p:spPr>
        <p:txBody>
          <a:bodyPr wrap="none" rtlCol="0">
            <a:spAutoFit/>
          </a:bodyPr>
          <a:lstStyle/>
          <a:p>
            <a:r>
              <a:rPr lang="en-US" dirty="0"/>
              <a:t>India</a:t>
            </a:r>
          </a:p>
        </p:txBody>
      </p:sp>
      <p:sp>
        <p:nvSpPr>
          <p:cNvPr id="11" name="TextBox 10"/>
          <p:cNvSpPr txBox="1"/>
          <p:nvPr/>
        </p:nvSpPr>
        <p:spPr>
          <a:xfrm>
            <a:off x="1676400" y="6324600"/>
            <a:ext cx="779443" cy="369332"/>
          </a:xfrm>
          <a:prstGeom prst="rect">
            <a:avLst/>
          </a:prstGeom>
          <a:noFill/>
        </p:spPr>
        <p:txBody>
          <a:bodyPr wrap="none" rtlCol="0">
            <a:spAutoFit/>
          </a:bodyPr>
          <a:lstStyle/>
          <a:p>
            <a:r>
              <a:rPr lang="en-US" dirty="0"/>
              <a:t>Japan</a:t>
            </a:r>
          </a:p>
        </p:txBody>
      </p:sp>
      <p:sp>
        <p:nvSpPr>
          <p:cNvPr id="14" name="TextBox 13"/>
          <p:cNvSpPr txBox="1"/>
          <p:nvPr/>
        </p:nvSpPr>
        <p:spPr>
          <a:xfrm>
            <a:off x="6279444" y="6265333"/>
            <a:ext cx="1058177" cy="369332"/>
          </a:xfrm>
          <a:prstGeom prst="rect">
            <a:avLst/>
          </a:prstGeom>
          <a:noFill/>
        </p:spPr>
        <p:txBody>
          <a:bodyPr wrap="none" rtlCol="0">
            <a:spAutoFit/>
          </a:bodyPr>
          <a:lstStyle/>
          <a:p>
            <a:r>
              <a:rPr lang="en-US" dirty="0"/>
              <a:t>Australia</a:t>
            </a:r>
          </a:p>
        </p:txBody>
      </p:sp>
    </p:spTree>
    <p:extLst>
      <p:ext uri="{BB962C8B-B14F-4D97-AF65-F5344CB8AC3E}">
        <p14:creationId xmlns:p14="http://schemas.microsoft.com/office/powerpoint/2010/main" val="30642269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65DAAC-1A0C-464E-ABFC-E252ED27AB60}"/>
              </a:ext>
            </a:extLst>
          </p:cNvPr>
          <p:cNvSpPr/>
          <p:nvPr/>
        </p:nvSpPr>
        <p:spPr>
          <a:xfrm>
            <a:off x="4481513" y="3290888"/>
            <a:ext cx="227012" cy="300037"/>
          </a:xfrm>
          <a:prstGeom prst="rect">
            <a:avLst/>
          </a:prstGeom>
        </p:spPr>
        <p:txBody>
          <a:bodyPr wrap="none">
            <a:spAutoFit/>
          </a:bodyPr>
          <a:lstStyle/>
          <a:p>
            <a:pPr defTabSz="685800" eaLnBrk="1" fontAlgn="auto" hangingPunct="1">
              <a:spcBef>
                <a:spcPts val="0"/>
              </a:spcBef>
              <a:spcAft>
                <a:spcPts val="0"/>
              </a:spcAft>
              <a:defRPr/>
            </a:pPr>
            <a:r>
              <a:rPr lang="en-US" sz="1350" dirty="0">
                <a:solidFill>
                  <a:srgbClr val="000000"/>
                </a:solidFill>
                <a:latin typeface="Times" pitchFamily="2" charset="0"/>
              </a:rPr>
              <a:t> </a:t>
            </a:r>
            <a:endParaRPr lang="en-US" sz="1350" dirty="0">
              <a:solidFill>
                <a:prstClr val="black"/>
              </a:solidFill>
              <a:latin typeface="Calibri" panose="020F0502020204030204"/>
            </a:endParaRPr>
          </a:p>
        </p:txBody>
      </p:sp>
      <p:sp>
        <p:nvSpPr>
          <p:cNvPr id="6" name="Rectangle 5">
            <a:extLst>
              <a:ext uri="{FF2B5EF4-FFF2-40B4-BE49-F238E27FC236}">
                <a16:creationId xmlns:a16="http://schemas.microsoft.com/office/drawing/2014/main" id="{515B3C5D-C99E-45CE-9FD1-C69A1DA042B8}"/>
              </a:ext>
            </a:extLst>
          </p:cNvPr>
          <p:cNvSpPr/>
          <p:nvPr/>
        </p:nvSpPr>
        <p:spPr>
          <a:xfrm>
            <a:off x="0" y="5738813"/>
            <a:ext cx="9144000" cy="261937"/>
          </a:xfrm>
          <a:prstGeom prst="rect">
            <a:avLst/>
          </a:prstGeom>
          <a:gradFill flip="none" rotWithShape="1">
            <a:gsLst>
              <a:gs pos="0">
                <a:schemeClr val="bg2">
                  <a:lumMod val="10000"/>
                  <a:alpha val="89000"/>
                </a:schemeClr>
              </a:gs>
              <a:gs pos="30000">
                <a:schemeClr val="accent1">
                  <a:lumMod val="89000"/>
                  <a:alpha val="85000"/>
                </a:schemeClr>
              </a:gs>
              <a:gs pos="70000">
                <a:schemeClr val="accent3">
                  <a:lumMod val="50000"/>
                  <a:alpha val="57000"/>
                </a:schemeClr>
              </a:gs>
              <a:gs pos="97000">
                <a:schemeClr val="accent1">
                  <a:lumMod val="70000"/>
                  <a:alpha val="37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eaLnBrk="1" fontAlgn="auto" hangingPunct="1">
              <a:spcBef>
                <a:spcPts val="0"/>
              </a:spcBef>
              <a:spcAft>
                <a:spcPts val="0"/>
              </a:spcAft>
              <a:defRPr/>
            </a:pPr>
            <a:r>
              <a:rPr lang="en-US" sz="1050" dirty="0">
                <a:solidFill>
                  <a:prstClr val="white"/>
                </a:solidFill>
              </a:rPr>
              <a:t>The Arctic in the 21</a:t>
            </a:r>
            <a:r>
              <a:rPr lang="en-US" sz="1050" baseline="30000" dirty="0">
                <a:solidFill>
                  <a:prstClr val="white"/>
                </a:solidFill>
              </a:rPr>
              <a:t>st</a:t>
            </a:r>
            <a:r>
              <a:rPr lang="en-US" sz="1050" dirty="0">
                <a:solidFill>
                  <a:prstClr val="white"/>
                </a:solidFill>
              </a:rPr>
              <a:t> Century | </a:t>
            </a:r>
            <a:r>
              <a:rPr lang="en-US" sz="1050" dirty="0">
                <a:solidFill>
                  <a:prstClr val="white"/>
                </a:solidFill>
                <a:latin typeface="Calibri Light" panose="020F0302020204030204"/>
              </a:rPr>
              <a:t>The Wilson Center Polar Institute</a:t>
            </a:r>
          </a:p>
        </p:txBody>
      </p:sp>
      <p:sp>
        <p:nvSpPr>
          <p:cNvPr id="152580" name="Title 13">
            <a:extLst>
              <a:ext uri="{FF2B5EF4-FFF2-40B4-BE49-F238E27FC236}">
                <a16:creationId xmlns:a16="http://schemas.microsoft.com/office/drawing/2014/main" id="{3C52CD62-37F6-4D66-A68C-585A89B2A1C3}"/>
              </a:ext>
            </a:extLst>
          </p:cNvPr>
          <p:cNvSpPr>
            <a:spLocks noGrp="1" noChangeArrowheads="1"/>
          </p:cNvSpPr>
          <p:nvPr>
            <p:ph type="title"/>
          </p:nvPr>
        </p:nvSpPr>
        <p:spPr/>
        <p:txBody>
          <a:bodyPr/>
          <a:lstStyle/>
          <a:p>
            <a:r>
              <a:rPr lang="en-US" altLang="en-US"/>
              <a:t>Security</a:t>
            </a:r>
          </a:p>
        </p:txBody>
      </p:sp>
      <p:sp>
        <p:nvSpPr>
          <p:cNvPr id="16" name="Content Placeholder 15">
            <a:extLst>
              <a:ext uri="{FF2B5EF4-FFF2-40B4-BE49-F238E27FC236}">
                <a16:creationId xmlns:a16="http://schemas.microsoft.com/office/drawing/2014/main" id="{D3B2F3DA-8EF9-4038-9B84-89D07FFF05F9}"/>
              </a:ext>
            </a:extLst>
          </p:cNvPr>
          <p:cNvSpPr>
            <a:spLocks noGrp="1"/>
          </p:cNvSpPr>
          <p:nvPr>
            <p:ph idx="1"/>
          </p:nvPr>
        </p:nvSpPr>
        <p:spPr>
          <a:xfrm>
            <a:off x="628650" y="2227263"/>
            <a:ext cx="4959350" cy="3262312"/>
          </a:xfrm>
        </p:spPr>
        <p:txBody>
          <a:bodyPr>
            <a:normAutofit fontScale="92500" lnSpcReduction="10000"/>
          </a:bodyPr>
          <a:lstStyle/>
          <a:p>
            <a:pPr fontAlgn="auto">
              <a:spcAft>
                <a:spcPts val="0"/>
              </a:spcAft>
              <a:defRPr/>
            </a:pPr>
            <a:r>
              <a:rPr lang="en-US" dirty="0"/>
              <a:t>Does the “New Ocean” destabilize the cooperative geopolitical framework that developed in the post-Cold War period?</a:t>
            </a:r>
          </a:p>
          <a:p>
            <a:pPr fontAlgn="auto">
              <a:spcAft>
                <a:spcPts val="0"/>
              </a:spcAft>
              <a:defRPr/>
            </a:pPr>
            <a:endParaRPr lang="en-US" dirty="0"/>
          </a:p>
          <a:p>
            <a:pPr fontAlgn="auto">
              <a:spcAft>
                <a:spcPts val="0"/>
              </a:spcAft>
              <a:defRPr/>
            </a:pPr>
            <a:r>
              <a:rPr lang="en-US" dirty="0"/>
              <a:t>Is there a power imbalance in the Arctic? If so, does it affect regional stability?</a:t>
            </a:r>
          </a:p>
          <a:p>
            <a:pPr fontAlgn="auto">
              <a:spcAft>
                <a:spcPts val="0"/>
              </a:spcAft>
              <a:defRPr/>
            </a:pPr>
            <a:endParaRPr lang="en-US" dirty="0"/>
          </a:p>
          <a:p>
            <a:pPr fontAlgn="auto">
              <a:spcAft>
                <a:spcPts val="0"/>
              </a:spcAft>
              <a:defRPr/>
            </a:pPr>
            <a:r>
              <a:rPr lang="en-US" dirty="0"/>
              <a:t>Can the Arctic remain “de-linked” from disputes between the Arctic nations (e.g. Russia and the US) elsewhere around the globe?</a:t>
            </a:r>
          </a:p>
        </p:txBody>
      </p:sp>
      <p:pic>
        <p:nvPicPr>
          <p:cNvPr id="152582" name="Picture 2">
            <a:extLst>
              <a:ext uri="{FF2B5EF4-FFF2-40B4-BE49-F238E27FC236}">
                <a16:creationId xmlns:a16="http://schemas.microsoft.com/office/drawing/2014/main" id="{A4763A84-FE36-4507-8254-E246CCFE44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0" y="1628775"/>
            <a:ext cx="3124200" cy="386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5">
            <a:extLst>
              <a:ext uri="{FF2B5EF4-FFF2-40B4-BE49-F238E27FC236}">
                <a16:creationId xmlns:a16="http://schemas.microsoft.com/office/drawing/2014/main" id="{238AF766-E4E9-42ED-9DE0-CCC6D01836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345" y="959988"/>
            <a:ext cx="2145079" cy="16895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a:extLst>
              <a:ext uri="{FF2B5EF4-FFF2-40B4-BE49-F238E27FC236}">
                <a16:creationId xmlns:a16="http://schemas.microsoft.com/office/drawing/2014/main" id="{CBC56042-D82B-5043-ACA5-B488F75B8E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9936" y="3522274"/>
            <a:ext cx="4206102" cy="24840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a:extLst>
              <a:ext uri="{FF2B5EF4-FFF2-40B4-BE49-F238E27FC236}">
                <a16:creationId xmlns:a16="http://schemas.microsoft.com/office/drawing/2014/main" id="{6799ABE4-ED50-F24C-B23C-D9D22418C4CA}"/>
              </a:ext>
            </a:extLst>
          </p:cNvPr>
          <p:cNvPicPr>
            <a:picLocks noChangeAspect="1"/>
          </p:cNvPicPr>
          <p:nvPr/>
        </p:nvPicPr>
        <p:blipFill>
          <a:blip r:embed="rId4"/>
          <a:stretch>
            <a:fillRect/>
          </a:stretch>
        </p:blipFill>
        <p:spPr>
          <a:xfrm>
            <a:off x="428013" y="4247034"/>
            <a:ext cx="3291742" cy="680302"/>
          </a:xfrm>
          <a:prstGeom prst="rect">
            <a:avLst/>
          </a:prstGeom>
        </p:spPr>
      </p:pic>
      <p:pic>
        <p:nvPicPr>
          <p:cNvPr id="9" name="Picture 8">
            <a:extLst>
              <a:ext uri="{FF2B5EF4-FFF2-40B4-BE49-F238E27FC236}">
                <a16:creationId xmlns:a16="http://schemas.microsoft.com/office/drawing/2014/main" id="{2CD00457-E8C6-4743-8ADF-C889AC71906D}"/>
              </a:ext>
            </a:extLst>
          </p:cNvPr>
          <p:cNvPicPr>
            <a:picLocks noChangeAspect="1"/>
          </p:cNvPicPr>
          <p:nvPr/>
        </p:nvPicPr>
        <p:blipFill>
          <a:blip r:embed="rId5"/>
          <a:stretch>
            <a:fillRect/>
          </a:stretch>
        </p:blipFill>
        <p:spPr>
          <a:xfrm>
            <a:off x="4729936" y="1018477"/>
            <a:ext cx="3061514" cy="188477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421514-6798-44C1-B966-CCA0EA0C8450}"/>
              </a:ext>
            </a:extLst>
          </p:cNvPr>
          <p:cNvSpPr/>
          <p:nvPr/>
        </p:nvSpPr>
        <p:spPr>
          <a:xfrm>
            <a:off x="4481513" y="3290888"/>
            <a:ext cx="227012" cy="300037"/>
          </a:xfrm>
          <a:prstGeom prst="rect">
            <a:avLst/>
          </a:prstGeom>
        </p:spPr>
        <p:txBody>
          <a:bodyPr wrap="none">
            <a:spAutoFit/>
          </a:bodyPr>
          <a:lstStyle/>
          <a:p>
            <a:pPr defTabSz="685800" eaLnBrk="1" fontAlgn="auto" hangingPunct="1">
              <a:spcBef>
                <a:spcPts val="0"/>
              </a:spcBef>
              <a:spcAft>
                <a:spcPts val="0"/>
              </a:spcAft>
              <a:defRPr/>
            </a:pPr>
            <a:r>
              <a:rPr lang="en-US" sz="1350" dirty="0">
                <a:solidFill>
                  <a:srgbClr val="000000"/>
                </a:solidFill>
                <a:latin typeface="Times" pitchFamily="2" charset="0"/>
              </a:rPr>
              <a:t> </a:t>
            </a:r>
            <a:endParaRPr lang="en-US" sz="1350" dirty="0">
              <a:solidFill>
                <a:prstClr val="black"/>
              </a:solidFill>
              <a:latin typeface="Calibri" panose="020F0502020204030204"/>
            </a:endParaRPr>
          </a:p>
        </p:txBody>
      </p:sp>
      <p:sp>
        <p:nvSpPr>
          <p:cNvPr id="6" name="Rectangle 5">
            <a:extLst>
              <a:ext uri="{FF2B5EF4-FFF2-40B4-BE49-F238E27FC236}">
                <a16:creationId xmlns:a16="http://schemas.microsoft.com/office/drawing/2014/main" id="{2C2EC59A-4561-4E86-B54B-7C767036D62A}"/>
              </a:ext>
            </a:extLst>
          </p:cNvPr>
          <p:cNvSpPr/>
          <p:nvPr/>
        </p:nvSpPr>
        <p:spPr>
          <a:xfrm>
            <a:off x="0" y="5738813"/>
            <a:ext cx="9144000" cy="261937"/>
          </a:xfrm>
          <a:prstGeom prst="rect">
            <a:avLst/>
          </a:prstGeom>
          <a:gradFill flip="none" rotWithShape="1">
            <a:gsLst>
              <a:gs pos="0">
                <a:schemeClr val="bg2">
                  <a:lumMod val="10000"/>
                  <a:alpha val="89000"/>
                </a:schemeClr>
              </a:gs>
              <a:gs pos="30000">
                <a:schemeClr val="accent1">
                  <a:lumMod val="89000"/>
                  <a:alpha val="85000"/>
                </a:schemeClr>
              </a:gs>
              <a:gs pos="70000">
                <a:schemeClr val="accent3">
                  <a:lumMod val="50000"/>
                  <a:alpha val="57000"/>
                </a:schemeClr>
              </a:gs>
              <a:gs pos="97000">
                <a:schemeClr val="accent1">
                  <a:lumMod val="70000"/>
                  <a:alpha val="37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eaLnBrk="1" fontAlgn="auto" hangingPunct="1">
              <a:spcBef>
                <a:spcPts val="0"/>
              </a:spcBef>
              <a:spcAft>
                <a:spcPts val="0"/>
              </a:spcAft>
              <a:defRPr/>
            </a:pPr>
            <a:r>
              <a:rPr lang="en-US" sz="1050" dirty="0">
                <a:solidFill>
                  <a:prstClr val="white"/>
                </a:solidFill>
              </a:rPr>
              <a:t>The Arctic in the 21</a:t>
            </a:r>
            <a:r>
              <a:rPr lang="en-US" sz="1050" baseline="30000" dirty="0">
                <a:solidFill>
                  <a:prstClr val="white"/>
                </a:solidFill>
              </a:rPr>
              <a:t>st</a:t>
            </a:r>
            <a:r>
              <a:rPr lang="en-US" sz="1050" dirty="0">
                <a:solidFill>
                  <a:prstClr val="white"/>
                </a:solidFill>
              </a:rPr>
              <a:t> Century | </a:t>
            </a:r>
            <a:r>
              <a:rPr lang="en-US" sz="1050" dirty="0">
                <a:solidFill>
                  <a:prstClr val="white"/>
                </a:solidFill>
                <a:latin typeface="Calibri Light" panose="020F0302020204030204"/>
              </a:rPr>
              <a:t>The Wilson Center Polar Institute</a:t>
            </a:r>
          </a:p>
        </p:txBody>
      </p:sp>
      <p:sp>
        <p:nvSpPr>
          <p:cNvPr id="17" name="Rectangle 16">
            <a:extLst>
              <a:ext uri="{FF2B5EF4-FFF2-40B4-BE49-F238E27FC236}">
                <a16:creationId xmlns:a16="http://schemas.microsoft.com/office/drawing/2014/main" id="{9E222F68-7F14-4EF8-9E0F-2ECA6B62CC56}"/>
              </a:ext>
            </a:extLst>
          </p:cNvPr>
          <p:cNvSpPr/>
          <p:nvPr/>
        </p:nvSpPr>
        <p:spPr>
          <a:xfrm>
            <a:off x="4481513" y="3290888"/>
            <a:ext cx="227012" cy="300037"/>
          </a:xfrm>
          <a:prstGeom prst="rect">
            <a:avLst/>
          </a:prstGeom>
        </p:spPr>
        <p:txBody>
          <a:bodyPr wrap="none">
            <a:spAutoFit/>
          </a:bodyPr>
          <a:lstStyle/>
          <a:p>
            <a:pPr defTabSz="685800" eaLnBrk="1" fontAlgn="auto" hangingPunct="1">
              <a:spcBef>
                <a:spcPts val="0"/>
              </a:spcBef>
              <a:spcAft>
                <a:spcPts val="0"/>
              </a:spcAft>
              <a:defRPr/>
            </a:pPr>
            <a:r>
              <a:rPr lang="en-US" sz="1350" dirty="0">
                <a:solidFill>
                  <a:srgbClr val="000000"/>
                </a:solidFill>
                <a:latin typeface="Times" pitchFamily="2" charset="0"/>
              </a:rPr>
              <a:t> </a:t>
            </a:r>
            <a:endParaRPr lang="en-US" sz="1350" dirty="0">
              <a:solidFill>
                <a:prstClr val="black"/>
              </a:solidFill>
              <a:latin typeface="Calibri" panose="020F0502020204030204"/>
            </a:endParaRPr>
          </a:p>
        </p:txBody>
      </p:sp>
      <p:sp>
        <p:nvSpPr>
          <p:cNvPr id="154629" name="Title 1">
            <a:extLst>
              <a:ext uri="{FF2B5EF4-FFF2-40B4-BE49-F238E27FC236}">
                <a16:creationId xmlns:a16="http://schemas.microsoft.com/office/drawing/2014/main" id="{C16F9E76-FB8A-4217-8878-8C39F7A1AB4B}"/>
              </a:ext>
            </a:extLst>
          </p:cNvPr>
          <p:cNvSpPr>
            <a:spLocks noGrp="1" noChangeArrowheads="1"/>
          </p:cNvSpPr>
          <p:nvPr>
            <p:ph type="title"/>
          </p:nvPr>
        </p:nvSpPr>
        <p:spPr/>
        <p:txBody>
          <a:bodyPr/>
          <a:lstStyle/>
          <a:p>
            <a:r>
              <a:rPr lang="en-US" altLang="en-US" sz="2400"/>
              <a:t>Russia’s Arctic Strategy: Territorial Defense or Militarization?</a:t>
            </a:r>
          </a:p>
        </p:txBody>
      </p:sp>
      <p:pic>
        <p:nvPicPr>
          <p:cNvPr id="154630" name="Picture 4">
            <a:extLst>
              <a:ext uri="{FF2B5EF4-FFF2-40B4-BE49-F238E27FC236}">
                <a16:creationId xmlns:a16="http://schemas.microsoft.com/office/drawing/2014/main" id="{CC59A661-D182-42D6-863F-E55247A8BE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050" y="1903413"/>
            <a:ext cx="4784725" cy="354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631" name="Picture 6">
            <a:extLst>
              <a:ext uri="{FF2B5EF4-FFF2-40B4-BE49-F238E27FC236}">
                <a16:creationId xmlns:a16="http://schemas.microsoft.com/office/drawing/2014/main" id="{33F5D540-4CB0-4C2D-9AD1-3D3C888BF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5450" y="1903413"/>
            <a:ext cx="3009900" cy="168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632" name="Picture 7">
            <a:extLst>
              <a:ext uri="{FF2B5EF4-FFF2-40B4-BE49-F238E27FC236}">
                <a16:creationId xmlns:a16="http://schemas.microsoft.com/office/drawing/2014/main" id="{E3A640FF-A1A1-4A2F-B537-73288C7296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5450" y="3749675"/>
            <a:ext cx="3009900" cy="167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BF194C-1DC0-431D-BFFD-8E8718DC65D1}"/>
              </a:ext>
            </a:extLst>
          </p:cNvPr>
          <p:cNvSpPr/>
          <p:nvPr/>
        </p:nvSpPr>
        <p:spPr>
          <a:xfrm>
            <a:off x="4481513" y="3290888"/>
            <a:ext cx="227012" cy="300037"/>
          </a:xfrm>
          <a:prstGeom prst="rect">
            <a:avLst/>
          </a:prstGeom>
        </p:spPr>
        <p:txBody>
          <a:bodyPr wrap="none">
            <a:spAutoFit/>
          </a:bodyPr>
          <a:lstStyle/>
          <a:p>
            <a:pPr defTabSz="685800" eaLnBrk="1" fontAlgn="auto" hangingPunct="1">
              <a:spcBef>
                <a:spcPts val="0"/>
              </a:spcBef>
              <a:spcAft>
                <a:spcPts val="0"/>
              </a:spcAft>
              <a:defRPr/>
            </a:pPr>
            <a:r>
              <a:rPr lang="en-US" sz="1350" dirty="0">
                <a:solidFill>
                  <a:srgbClr val="000000"/>
                </a:solidFill>
                <a:latin typeface="Times" pitchFamily="2" charset="0"/>
              </a:rPr>
              <a:t> </a:t>
            </a:r>
            <a:endParaRPr lang="en-US" sz="1350" dirty="0">
              <a:solidFill>
                <a:prstClr val="black"/>
              </a:solidFill>
              <a:latin typeface="Calibri" panose="020F0502020204030204"/>
            </a:endParaRPr>
          </a:p>
        </p:txBody>
      </p:sp>
      <p:sp>
        <p:nvSpPr>
          <p:cNvPr id="6" name="Rectangle 5">
            <a:extLst>
              <a:ext uri="{FF2B5EF4-FFF2-40B4-BE49-F238E27FC236}">
                <a16:creationId xmlns:a16="http://schemas.microsoft.com/office/drawing/2014/main" id="{79A40AA1-2127-4EA3-8A7D-38A882173C59}"/>
              </a:ext>
            </a:extLst>
          </p:cNvPr>
          <p:cNvSpPr/>
          <p:nvPr/>
        </p:nvSpPr>
        <p:spPr>
          <a:xfrm>
            <a:off x="0" y="857250"/>
            <a:ext cx="9144000" cy="261938"/>
          </a:xfrm>
          <a:prstGeom prst="rect">
            <a:avLst/>
          </a:prstGeom>
          <a:gradFill flip="none" rotWithShape="1">
            <a:gsLst>
              <a:gs pos="0">
                <a:schemeClr val="bg2">
                  <a:lumMod val="10000"/>
                  <a:alpha val="89000"/>
                </a:schemeClr>
              </a:gs>
              <a:gs pos="30000">
                <a:schemeClr val="accent1">
                  <a:lumMod val="89000"/>
                  <a:alpha val="85000"/>
                </a:schemeClr>
              </a:gs>
              <a:gs pos="70000">
                <a:schemeClr val="accent3">
                  <a:lumMod val="50000"/>
                  <a:alpha val="57000"/>
                </a:schemeClr>
              </a:gs>
              <a:gs pos="97000">
                <a:schemeClr val="accent1">
                  <a:lumMod val="70000"/>
                  <a:alpha val="37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eaLnBrk="1" fontAlgn="auto" hangingPunct="1">
              <a:spcBef>
                <a:spcPts val="0"/>
              </a:spcBef>
              <a:spcAft>
                <a:spcPts val="0"/>
              </a:spcAft>
              <a:defRPr/>
            </a:pPr>
            <a:r>
              <a:rPr lang="en-US" sz="1050" dirty="0">
                <a:solidFill>
                  <a:prstClr val="white"/>
                </a:solidFill>
              </a:rPr>
              <a:t>The Arctic in the 21</a:t>
            </a:r>
            <a:r>
              <a:rPr lang="en-US" sz="1050" baseline="30000" dirty="0">
                <a:solidFill>
                  <a:prstClr val="white"/>
                </a:solidFill>
              </a:rPr>
              <a:t>st</a:t>
            </a:r>
            <a:r>
              <a:rPr lang="en-US" sz="1050" dirty="0">
                <a:solidFill>
                  <a:prstClr val="white"/>
                </a:solidFill>
              </a:rPr>
              <a:t> Century | </a:t>
            </a:r>
            <a:r>
              <a:rPr lang="en-US" sz="1050" dirty="0">
                <a:solidFill>
                  <a:prstClr val="white"/>
                </a:solidFill>
                <a:latin typeface="Calibri Light" panose="020F0302020204030204"/>
              </a:rPr>
              <a:t>The Wilson Center Polar Institute</a:t>
            </a:r>
          </a:p>
        </p:txBody>
      </p:sp>
      <p:pic>
        <p:nvPicPr>
          <p:cNvPr id="157700" name="Picture 3" descr="A person wearing a suit and tie&#10;&#10;Description generated with very high confidence">
            <a:extLst>
              <a:ext uri="{FF2B5EF4-FFF2-40B4-BE49-F238E27FC236}">
                <a16:creationId xmlns:a16="http://schemas.microsoft.com/office/drawing/2014/main" id="{175BD5DB-9586-4CD8-8F83-E9AC951626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8" y="1122363"/>
            <a:ext cx="9147176" cy="503713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81" name="Picture 1" descr="9N1 OI.LOBV ÅVWV' ">
            <a:extLst>
              <a:ext uri="{FF2B5EF4-FFF2-40B4-BE49-F238E27FC236}">
                <a16:creationId xmlns:a16="http://schemas.microsoft.com/office/drawing/2014/main" id="{421006AC-6BC5-479E-829D-635357046B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3414713"/>
            <a:ext cx="7421563" cy="3355975"/>
          </a:xfrm>
          <a:prstGeom prst="rect">
            <a:avLst/>
          </a:prstGeom>
          <a:solidFill>
            <a:srgbClr val="E83547">
              <a:alpha val="23921"/>
            </a:srgbClr>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131075" name="Picture 16">
            <a:extLst>
              <a:ext uri="{FF2B5EF4-FFF2-40B4-BE49-F238E27FC236}">
                <a16:creationId xmlns:a16="http://schemas.microsoft.com/office/drawing/2014/main" id="{97686BFD-84A8-4760-A161-A3C4B0CE1A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4625" y="1017588"/>
            <a:ext cx="4905375" cy="2587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78F030AA-B169-41C7-906F-E94CE242CFDD}"/>
              </a:ext>
            </a:extLst>
          </p:cNvPr>
          <p:cNvSpPr>
            <a:spLocks noGrp="1"/>
          </p:cNvSpPr>
          <p:nvPr>
            <p:ph type="title"/>
          </p:nvPr>
        </p:nvSpPr>
        <p:spPr>
          <a:xfrm>
            <a:off x="454025" y="471488"/>
            <a:ext cx="7596188" cy="379412"/>
          </a:xfrm>
        </p:spPr>
        <p:txBody>
          <a:bodyPr>
            <a:noAutofit/>
          </a:bodyPr>
          <a:lstStyle/>
          <a:p>
            <a:pPr marL="11723" defTabSz="844083" fontAlgn="auto">
              <a:spcAft>
                <a:spcPts val="0"/>
              </a:spcAft>
              <a:defRPr/>
            </a:pPr>
            <a:r>
              <a:rPr lang="en-GB" sz="2585" b="1" dirty="0">
                <a:solidFill>
                  <a:srgbClr val="002266"/>
                </a:solidFill>
              </a:rPr>
              <a:t>LNG Shipping Solution</a:t>
            </a:r>
            <a:endParaRPr lang="en-GB" sz="2585" b="1" dirty="0">
              <a:solidFill>
                <a:srgbClr val="002266"/>
              </a:solidFill>
              <a:cs typeface="Calibri"/>
            </a:endParaRPr>
          </a:p>
        </p:txBody>
      </p:sp>
      <p:sp>
        <p:nvSpPr>
          <p:cNvPr id="15" name="object 6">
            <a:extLst>
              <a:ext uri="{FF2B5EF4-FFF2-40B4-BE49-F238E27FC236}">
                <a16:creationId xmlns:a16="http://schemas.microsoft.com/office/drawing/2014/main" id="{A874ECBC-556F-46AB-9A55-748E744D61EA}"/>
              </a:ext>
            </a:extLst>
          </p:cNvPr>
          <p:cNvSpPr>
            <a:spLocks/>
          </p:cNvSpPr>
          <p:nvPr/>
        </p:nvSpPr>
        <p:spPr>
          <a:xfrm>
            <a:off x="495300" y="946150"/>
            <a:ext cx="8153400" cy="6350"/>
          </a:xfrm>
          <a:custGeom>
            <a:avLst/>
            <a:gdLst/>
            <a:ahLst/>
            <a:cxnLst/>
            <a:rect l="l" t="t" r="r" b="b"/>
            <a:pathLst>
              <a:path w="9144000" h="803275">
                <a:moveTo>
                  <a:pt x="0" y="803148"/>
                </a:moveTo>
                <a:lnTo>
                  <a:pt x="9144000" y="803148"/>
                </a:lnTo>
                <a:lnTo>
                  <a:pt x="9144000" y="0"/>
                </a:lnTo>
                <a:lnTo>
                  <a:pt x="0" y="0"/>
                </a:lnTo>
                <a:lnTo>
                  <a:pt x="0" y="803148"/>
                </a:lnTo>
                <a:close/>
              </a:path>
            </a:pathLst>
          </a:custGeom>
          <a:solidFill>
            <a:schemeClr val="tx2">
              <a:lumMod val="60000"/>
              <a:lumOff val="40000"/>
            </a:schemeClr>
          </a:solidFill>
        </p:spPr>
        <p:txBody>
          <a:bodyPr lIns="0" tIns="0" rIns="0" bIns="0"/>
          <a:lstStyle/>
          <a:p>
            <a:pPr defTabSz="844083" eaLnBrk="1" fontAlgn="auto" hangingPunct="1">
              <a:spcBef>
                <a:spcPts val="0"/>
              </a:spcBef>
              <a:spcAft>
                <a:spcPts val="0"/>
              </a:spcAft>
              <a:defRPr/>
            </a:pPr>
            <a:endParaRPr lang="en-GB" sz="1662" dirty="0">
              <a:solidFill>
                <a:prstClr val="black"/>
              </a:solidFill>
              <a:latin typeface="Calibri"/>
            </a:endParaRPr>
          </a:p>
          <a:p>
            <a:pPr defTabSz="844083" eaLnBrk="1" fontAlgn="auto" hangingPunct="1">
              <a:spcBef>
                <a:spcPts val="0"/>
              </a:spcBef>
              <a:spcAft>
                <a:spcPts val="0"/>
              </a:spcAft>
              <a:defRPr/>
            </a:pPr>
            <a:endParaRPr lang="en-GB" sz="1662" dirty="0">
              <a:solidFill>
                <a:prstClr val="black"/>
              </a:solidFill>
              <a:latin typeface="Calibri"/>
            </a:endParaRPr>
          </a:p>
          <a:p>
            <a:pPr defTabSz="844083" eaLnBrk="1" fontAlgn="auto" hangingPunct="1">
              <a:spcBef>
                <a:spcPts val="0"/>
              </a:spcBef>
              <a:spcAft>
                <a:spcPts val="0"/>
              </a:spcAft>
              <a:defRPr/>
            </a:pPr>
            <a:r>
              <a:rPr lang="en-GB" sz="1662" dirty="0">
                <a:solidFill>
                  <a:prstClr val="black"/>
                </a:solidFill>
                <a:latin typeface="Calibri"/>
              </a:rPr>
              <a:t> </a:t>
            </a:r>
            <a:endParaRPr sz="1662" dirty="0">
              <a:solidFill>
                <a:prstClr val="black"/>
              </a:solidFill>
              <a:latin typeface="Calibri"/>
            </a:endParaRPr>
          </a:p>
        </p:txBody>
      </p:sp>
      <p:pic>
        <p:nvPicPr>
          <p:cNvPr id="131078" name="Picture 1" descr="page11image341003024">
            <a:extLst>
              <a:ext uri="{FF2B5EF4-FFF2-40B4-BE49-F238E27FC236}">
                <a16:creationId xmlns:a16="http://schemas.microsoft.com/office/drawing/2014/main" id="{20EF4BD2-C71B-4067-86FC-C43E20799A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638" y="1012825"/>
            <a:ext cx="3562350" cy="2568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a:extLst>
              <a:ext uri="{FF2B5EF4-FFF2-40B4-BE49-F238E27FC236}">
                <a16:creationId xmlns:a16="http://schemas.microsoft.com/office/drawing/2014/main" id="{0358E4F0-E6A6-49D9-B18B-AB55B30DF0D5}"/>
              </a:ext>
            </a:extLst>
          </p:cNvPr>
          <p:cNvSpPr txBox="1"/>
          <p:nvPr/>
        </p:nvSpPr>
        <p:spPr>
          <a:xfrm>
            <a:off x="454025" y="3273425"/>
            <a:ext cx="2849563" cy="319088"/>
          </a:xfrm>
          <a:prstGeom prst="rect">
            <a:avLst/>
          </a:prstGeom>
          <a:noFill/>
        </p:spPr>
        <p:txBody>
          <a:bodyPr wrap="none">
            <a:spAutoFit/>
          </a:bodyPr>
          <a:lstStyle/>
          <a:p>
            <a:pPr defTabSz="844083" eaLnBrk="1" fontAlgn="auto" hangingPunct="1">
              <a:spcBef>
                <a:spcPts val="0"/>
              </a:spcBef>
              <a:spcAft>
                <a:spcPts val="0"/>
              </a:spcAft>
              <a:defRPr/>
            </a:pPr>
            <a:r>
              <a:rPr lang="en-US" sz="1477" dirty="0">
                <a:solidFill>
                  <a:prstClr val="white"/>
                </a:solidFill>
                <a:latin typeface="Calibri"/>
              </a:rPr>
              <a:t>Vessel going stern first in heavy ice</a:t>
            </a:r>
          </a:p>
        </p:txBody>
      </p:sp>
      <p:sp>
        <p:nvSpPr>
          <p:cNvPr id="5" name="Rectangle 4">
            <a:extLst>
              <a:ext uri="{FF2B5EF4-FFF2-40B4-BE49-F238E27FC236}">
                <a16:creationId xmlns:a16="http://schemas.microsoft.com/office/drawing/2014/main" id="{28FC2216-BD05-4864-9031-D946AFE91464}"/>
              </a:ext>
            </a:extLst>
          </p:cNvPr>
          <p:cNvSpPr/>
          <p:nvPr/>
        </p:nvSpPr>
        <p:spPr>
          <a:xfrm>
            <a:off x="4681538" y="3259138"/>
            <a:ext cx="2954337" cy="319087"/>
          </a:xfrm>
          <a:prstGeom prst="rect">
            <a:avLst/>
          </a:prstGeom>
        </p:spPr>
        <p:txBody>
          <a:bodyPr wrap="none">
            <a:spAutoFit/>
          </a:bodyPr>
          <a:lstStyle/>
          <a:p>
            <a:pPr defTabSz="844083" eaLnBrk="1" fontAlgn="auto" hangingPunct="1">
              <a:spcBef>
                <a:spcPts val="0"/>
              </a:spcBef>
              <a:spcAft>
                <a:spcPts val="0"/>
              </a:spcAft>
              <a:defRPr/>
            </a:pPr>
            <a:r>
              <a:rPr lang="en-US" sz="1477" dirty="0">
                <a:solidFill>
                  <a:prstClr val="white"/>
                </a:solidFill>
                <a:latin typeface="Calibri"/>
              </a:rPr>
              <a:t>Vessel going bow first in open water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2B4A61-2B9F-4FAB-A2F4-5B88CDFE27E4}"/>
              </a:ext>
            </a:extLst>
          </p:cNvPr>
          <p:cNvSpPr/>
          <p:nvPr/>
        </p:nvSpPr>
        <p:spPr>
          <a:xfrm>
            <a:off x="4481513" y="3290888"/>
            <a:ext cx="227012" cy="300037"/>
          </a:xfrm>
          <a:prstGeom prst="rect">
            <a:avLst/>
          </a:prstGeom>
        </p:spPr>
        <p:txBody>
          <a:bodyPr wrap="none">
            <a:spAutoFit/>
          </a:bodyPr>
          <a:lstStyle/>
          <a:p>
            <a:pPr defTabSz="685800" eaLnBrk="1" fontAlgn="auto" hangingPunct="1">
              <a:spcBef>
                <a:spcPts val="0"/>
              </a:spcBef>
              <a:spcAft>
                <a:spcPts val="0"/>
              </a:spcAft>
              <a:defRPr/>
            </a:pPr>
            <a:r>
              <a:rPr lang="en-US" sz="1350" dirty="0">
                <a:solidFill>
                  <a:srgbClr val="000000"/>
                </a:solidFill>
                <a:latin typeface="Times" pitchFamily="2" charset="0"/>
              </a:rPr>
              <a:t> </a:t>
            </a:r>
            <a:endParaRPr lang="en-US" sz="1350" dirty="0">
              <a:solidFill>
                <a:prstClr val="black"/>
              </a:solidFill>
              <a:latin typeface="Calibri" panose="020F0502020204030204"/>
            </a:endParaRPr>
          </a:p>
        </p:txBody>
      </p:sp>
      <p:sp>
        <p:nvSpPr>
          <p:cNvPr id="6" name="Rectangle 5">
            <a:extLst>
              <a:ext uri="{FF2B5EF4-FFF2-40B4-BE49-F238E27FC236}">
                <a16:creationId xmlns:a16="http://schemas.microsoft.com/office/drawing/2014/main" id="{5E58C84B-F370-436F-9F36-3D7727B1EFC3}"/>
              </a:ext>
            </a:extLst>
          </p:cNvPr>
          <p:cNvSpPr/>
          <p:nvPr/>
        </p:nvSpPr>
        <p:spPr>
          <a:xfrm>
            <a:off x="0" y="857250"/>
            <a:ext cx="9144000" cy="261938"/>
          </a:xfrm>
          <a:prstGeom prst="rect">
            <a:avLst/>
          </a:prstGeom>
          <a:gradFill flip="none" rotWithShape="1">
            <a:gsLst>
              <a:gs pos="0">
                <a:schemeClr val="bg2">
                  <a:lumMod val="10000"/>
                  <a:alpha val="89000"/>
                </a:schemeClr>
              </a:gs>
              <a:gs pos="30000">
                <a:schemeClr val="accent1">
                  <a:lumMod val="89000"/>
                  <a:alpha val="85000"/>
                </a:schemeClr>
              </a:gs>
              <a:gs pos="70000">
                <a:schemeClr val="accent3">
                  <a:lumMod val="50000"/>
                  <a:alpha val="57000"/>
                </a:schemeClr>
              </a:gs>
              <a:gs pos="97000">
                <a:schemeClr val="accent1">
                  <a:lumMod val="70000"/>
                  <a:alpha val="37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eaLnBrk="1" fontAlgn="auto" hangingPunct="1">
              <a:spcBef>
                <a:spcPts val="0"/>
              </a:spcBef>
              <a:spcAft>
                <a:spcPts val="0"/>
              </a:spcAft>
              <a:defRPr/>
            </a:pPr>
            <a:r>
              <a:rPr lang="en-US" sz="1050" dirty="0">
                <a:solidFill>
                  <a:prstClr val="white"/>
                </a:solidFill>
              </a:rPr>
              <a:t>The Arctic in the 21</a:t>
            </a:r>
            <a:r>
              <a:rPr lang="en-US" sz="1050" baseline="30000" dirty="0">
                <a:solidFill>
                  <a:prstClr val="white"/>
                </a:solidFill>
              </a:rPr>
              <a:t>st</a:t>
            </a:r>
            <a:r>
              <a:rPr lang="en-US" sz="1050" dirty="0">
                <a:solidFill>
                  <a:prstClr val="white"/>
                </a:solidFill>
              </a:rPr>
              <a:t> Century | </a:t>
            </a:r>
            <a:r>
              <a:rPr lang="en-US" sz="1050" dirty="0">
                <a:solidFill>
                  <a:prstClr val="white"/>
                </a:solidFill>
                <a:latin typeface="Calibri Light" panose="020F0302020204030204"/>
              </a:rPr>
              <a:t>The Wilson Center Polar Institute</a:t>
            </a:r>
          </a:p>
        </p:txBody>
      </p:sp>
      <p:pic>
        <p:nvPicPr>
          <p:cNvPr id="161796" name="Picture 2">
            <a:extLst>
              <a:ext uri="{FF2B5EF4-FFF2-40B4-BE49-F238E27FC236}">
                <a16:creationId xmlns:a16="http://schemas.microsoft.com/office/drawing/2014/main" id="{9FB42033-A110-4A1C-9AA6-810B7F7081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9188"/>
            <a:ext cx="9144000" cy="4881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a:extLst>
              <a:ext uri="{FF2B5EF4-FFF2-40B4-BE49-F238E27FC236}">
                <a16:creationId xmlns:a16="http://schemas.microsoft.com/office/drawing/2014/main" id="{4F6202E7-E4E0-46C2-8D2E-6D02F449BE9C}"/>
              </a:ext>
            </a:extLst>
          </p:cNvPr>
          <p:cNvSpPr/>
          <p:nvPr/>
        </p:nvSpPr>
        <p:spPr>
          <a:xfrm>
            <a:off x="166688" y="1290638"/>
            <a:ext cx="2233612" cy="4397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black">
                    <a:lumMod val="75000"/>
                    <a:lumOff val="25000"/>
                  </a:prstClr>
                </a:solidFill>
              </a:rPr>
              <a:t>Summer 2019</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1662B6-01DC-4B4A-B2E3-7E5F4C4F88A9}"/>
              </a:ext>
            </a:extLst>
          </p:cNvPr>
          <p:cNvSpPr/>
          <p:nvPr/>
        </p:nvSpPr>
        <p:spPr>
          <a:xfrm>
            <a:off x="4481513" y="3290888"/>
            <a:ext cx="227012" cy="300037"/>
          </a:xfrm>
          <a:prstGeom prst="rect">
            <a:avLst/>
          </a:prstGeom>
        </p:spPr>
        <p:txBody>
          <a:bodyPr wrap="none">
            <a:spAutoFit/>
          </a:bodyPr>
          <a:lstStyle/>
          <a:p>
            <a:pPr defTabSz="685800" eaLnBrk="1" fontAlgn="auto" hangingPunct="1">
              <a:spcBef>
                <a:spcPts val="0"/>
              </a:spcBef>
              <a:spcAft>
                <a:spcPts val="0"/>
              </a:spcAft>
              <a:defRPr/>
            </a:pPr>
            <a:r>
              <a:rPr lang="en-US" sz="1350" dirty="0">
                <a:solidFill>
                  <a:srgbClr val="000000"/>
                </a:solidFill>
                <a:latin typeface="Times" pitchFamily="2" charset="0"/>
              </a:rPr>
              <a:t> </a:t>
            </a:r>
            <a:endParaRPr lang="en-US" sz="1350" dirty="0">
              <a:solidFill>
                <a:prstClr val="black"/>
              </a:solidFill>
              <a:latin typeface="Calibri" panose="020F0502020204030204"/>
            </a:endParaRPr>
          </a:p>
        </p:txBody>
      </p:sp>
      <p:sp>
        <p:nvSpPr>
          <p:cNvPr id="6" name="Rectangle 5">
            <a:extLst>
              <a:ext uri="{FF2B5EF4-FFF2-40B4-BE49-F238E27FC236}">
                <a16:creationId xmlns:a16="http://schemas.microsoft.com/office/drawing/2014/main" id="{F1F23924-950A-40A0-A815-BA1C23BA301F}"/>
              </a:ext>
            </a:extLst>
          </p:cNvPr>
          <p:cNvSpPr/>
          <p:nvPr/>
        </p:nvSpPr>
        <p:spPr>
          <a:xfrm>
            <a:off x="0" y="5738813"/>
            <a:ext cx="9144000" cy="261937"/>
          </a:xfrm>
          <a:prstGeom prst="rect">
            <a:avLst/>
          </a:prstGeom>
          <a:gradFill flip="none" rotWithShape="1">
            <a:gsLst>
              <a:gs pos="0">
                <a:schemeClr val="bg2">
                  <a:lumMod val="10000"/>
                  <a:alpha val="89000"/>
                </a:schemeClr>
              </a:gs>
              <a:gs pos="30000">
                <a:schemeClr val="accent1">
                  <a:lumMod val="89000"/>
                  <a:alpha val="85000"/>
                </a:schemeClr>
              </a:gs>
              <a:gs pos="70000">
                <a:schemeClr val="accent3">
                  <a:lumMod val="50000"/>
                  <a:alpha val="57000"/>
                </a:schemeClr>
              </a:gs>
              <a:gs pos="97000">
                <a:schemeClr val="accent1">
                  <a:lumMod val="70000"/>
                  <a:alpha val="37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eaLnBrk="1" fontAlgn="auto" hangingPunct="1">
              <a:spcBef>
                <a:spcPts val="0"/>
              </a:spcBef>
              <a:spcAft>
                <a:spcPts val="0"/>
              </a:spcAft>
              <a:defRPr/>
            </a:pPr>
            <a:r>
              <a:rPr lang="en-US" sz="1050" dirty="0">
                <a:solidFill>
                  <a:prstClr val="white"/>
                </a:solidFill>
              </a:rPr>
              <a:t>The Arctic in the 21</a:t>
            </a:r>
            <a:r>
              <a:rPr lang="en-US" sz="1050" baseline="30000" dirty="0">
                <a:solidFill>
                  <a:prstClr val="white"/>
                </a:solidFill>
              </a:rPr>
              <a:t>st</a:t>
            </a:r>
            <a:r>
              <a:rPr lang="en-US" sz="1050" dirty="0">
                <a:solidFill>
                  <a:prstClr val="white"/>
                </a:solidFill>
              </a:rPr>
              <a:t> Century | </a:t>
            </a:r>
            <a:r>
              <a:rPr lang="en-US" sz="1050" dirty="0">
                <a:solidFill>
                  <a:prstClr val="white"/>
                </a:solidFill>
                <a:latin typeface="Calibri Light" panose="020F0302020204030204"/>
              </a:rPr>
              <a:t>The Wilson Center Polar Institute</a:t>
            </a:r>
          </a:p>
        </p:txBody>
      </p:sp>
      <p:sp>
        <p:nvSpPr>
          <p:cNvPr id="17" name="Rectangle 16">
            <a:extLst>
              <a:ext uri="{FF2B5EF4-FFF2-40B4-BE49-F238E27FC236}">
                <a16:creationId xmlns:a16="http://schemas.microsoft.com/office/drawing/2014/main" id="{167C62C2-5EAD-409F-9CC3-6C8421FB65D3}"/>
              </a:ext>
            </a:extLst>
          </p:cNvPr>
          <p:cNvSpPr/>
          <p:nvPr/>
        </p:nvSpPr>
        <p:spPr>
          <a:xfrm>
            <a:off x="4481513" y="3290888"/>
            <a:ext cx="227012" cy="300037"/>
          </a:xfrm>
          <a:prstGeom prst="rect">
            <a:avLst/>
          </a:prstGeom>
        </p:spPr>
        <p:txBody>
          <a:bodyPr wrap="none">
            <a:spAutoFit/>
          </a:bodyPr>
          <a:lstStyle/>
          <a:p>
            <a:pPr defTabSz="685800" eaLnBrk="1" fontAlgn="auto" hangingPunct="1">
              <a:spcBef>
                <a:spcPts val="0"/>
              </a:spcBef>
              <a:spcAft>
                <a:spcPts val="0"/>
              </a:spcAft>
              <a:defRPr/>
            </a:pPr>
            <a:r>
              <a:rPr lang="en-US" sz="1350" dirty="0">
                <a:solidFill>
                  <a:srgbClr val="000000"/>
                </a:solidFill>
                <a:latin typeface="Times" pitchFamily="2" charset="0"/>
              </a:rPr>
              <a:t> </a:t>
            </a:r>
            <a:endParaRPr lang="en-US" sz="1350" dirty="0">
              <a:solidFill>
                <a:prstClr val="black"/>
              </a:solidFill>
              <a:latin typeface="Calibri" panose="020F0502020204030204"/>
            </a:endParaRPr>
          </a:p>
        </p:txBody>
      </p:sp>
      <p:sp>
        <p:nvSpPr>
          <p:cNvPr id="130053" name="Title 1">
            <a:extLst>
              <a:ext uri="{FF2B5EF4-FFF2-40B4-BE49-F238E27FC236}">
                <a16:creationId xmlns:a16="http://schemas.microsoft.com/office/drawing/2014/main" id="{44B9C170-28C0-47FA-8095-0D1D3F4106A9}"/>
              </a:ext>
            </a:extLst>
          </p:cNvPr>
          <p:cNvSpPr>
            <a:spLocks noGrp="1" noChangeArrowheads="1"/>
          </p:cNvSpPr>
          <p:nvPr>
            <p:ph type="title"/>
          </p:nvPr>
        </p:nvSpPr>
        <p:spPr/>
        <p:txBody>
          <a:bodyPr/>
          <a:lstStyle/>
          <a:p>
            <a:r>
              <a:rPr lang="en-US" altLang="en-US"/>
              <a:t>YamalMax Arctic LNG Carriers</a:t>
            </a:r>
          </a:p>
        </p:txBody>
      </p:sp>
      <p:sp>
        <p:nvSpPr>
          <p:cNvPr id="4" name="Content Placeholder 3">
            <a:extLst>
              <a:ext uri="{FF2B5EF4-FFF2-40B4-BE49-F238E27FC236}">
                <a16:creationId xmlns:a16="http://schemas.microsoft.com/office/drawing/2014/main" id="{B8845EC5-FD9E-465C-BE22-50F2DE0AAA8E}"/>
              </a:ext>
            </a:extLst>
          </p:cNvPr>
          <p:cNvSpPr>
            <a:spLocks noGrp="1"/>
          </p:cNvSpPr>
          <p:nvPr>
            <p:ph idx="1"/>
          </p:nvPr>
        </p:nvSpPr>
        <p:spPr>
          <a:xfrm>
            <a:off x="628650" y="2227263"/>
            <a:ext cx="4756150" cy="3262312"/>
          </a:xfrm>
        </p:spPr>
        <p:txBody>
          <a:bodyPr lIns="68580" tIns="34290" rIns="68580" bIns="34290" anchor="t"/>
          <a:lstStyle/>
          <a:p>
            <a:pPr fontAlgn="auto">
              <a:spcAft>
                <a:spcPts val="0"/>
              </a:spcAft>
              <a:defRPr/>
            </a:pPr>
            <a:r>
              <a:rPr lang="en-US" dirty="0"/>
              <a:t>Rated to Arc7</a:t>
            </a:r>
          </a:p>
          <a:p>
            <a:pPr lvl="1" fontAlgn="auto">
              <a:spcAft>
                <a:spcPts val="0"/>
              </a:spcAft>
              <a:defRPr/>
            </a:pPr>
            <a:r>
              <a:rPr lang="en-US" dirty="0">
                <a:ea typeface="+mn-lt"/>
                <a:cs typeface="+mn-lt"/>
              </a:rPr>
              <a:t>Icebreaking capacity (astern): 2.1 m</a:t>
            </a:r>
          </a:p>
          <a:p>
            <a:pPr fontAlgn="auto">
              <a:spcAft>
                <a:spcPts val="0"/>
              </a:spcAft>
              <a:defRPr/>
            </a:pPr>
            <a:r>
              <a:rPr lang="en-US" dirty="0"/>
              <a:t>Double-Acting Ship (DAS) concept</a:t>
            </a:r>
            <a:endParaRPr lang="en-US" dirty="0">
              <a:cs typeface="Calibri"/>
            </a:endParaRPr>
          </a:p>
          <a:p>
            <a:pPr fontAlgn="auto">
              <a:spcAft>
                <a:spcPts val="0"/>
              </a:spcAft>
              <a:defRPr/>
            </a:pPr>
            <a:r>
              <a:rPr lang="en-US" dirty="0"/>
              <a:t>Example of globalization in the Arctic</a:t>
            </a:r>
          </a:p>
          <a:p>
            <a:pPr lvl="1" fontAlgn="auto">
              <a:spcAft>
                <a:spcPts val="0"/>
              </a:spcAft>
              <a:defRPr/>
            </a:pPr>
            <a:r>
              <a:rPr lang="en-US" dirty="0"/>
              <a:t>Designed in Finland</a:t>
            </a:r>
          </a:p>
          <a:p>
            <a:pPr lvl="1" fontAlgn="auto">
              <a:spcAft>
                <a:spcPts val="0"/>
              </a:spcAft>
              <a:defRPr/>
            </a:pPr>
            <a:r>
              <a:rPr lang="en-US" dirty="0"/>
              <a:t>Built in South Korea</a:t>
            </a:r>
          </a:p>
          <a:p>
            <a:pPr lvl="1" fontAlgn="auto">
              <a:spcAft>
                <a:spcPts val="0"/>
              </a:spcAft>
              <a:defRPr/>
            </a:pPr>
            <a:r>
              <a:rPr lang="en-US" dirty="0"/>
              <a:t>Operating in Russia</a:t>
            </a:r>
          </a:p>
          <a:p>
            <a:pPr fontAlgn="auto">
              <a:spcAft>
                <a:spcPts val="0"/>
              </a:spcAft>
              <a:defRPr/>
            </a:pPr>
            <a:r>
              <a:rPr lang="en-US" dirty="0">
                <a:cs typeface="Calibri" panose="020F0502020204030204"/>
              </a:rPr>
              <a:t>15 built since the launch of the </a:t>
            </a:r>
            <a:r>
              <a:rPr lang="en-US" i="1" dirty="0">
                <a:cs typeface="Calibri" panose="020F0502020204030204"/>
              </a:rPr>
              <a:t>Christophe de </a:t>
            </a:r>
            <a:r>
              <a:rPr lang="en-US" i="1" dirty="0" err="1">
                <a:cs typeface="Calibri" panose="020F0502020204030204"/>
              </a:rPr>
              <a:t>Margerie</a:t>
            </a:r>
            <a:r>
              <a:rPr lang="en-US" i="1" dirty="0">
                <a:cs typeface="Calibri" panose="020F0502020204030204"/>
              </a:rPr>
              <a:t> </a:t>
            </a:r>
            <a:r>
              <a:rPr lang="en-US" dirty="0">
                <a:cs typeface="Calibri" panose="020F0502020204030204"/>
              </a:rPr>
              <a:t>in 2016</a:t>
            </a:r>
          </a:p>
        </p:txBody>
      </p:sp>
      <p:pic>
        <p:nvPicPr>
          <p:cNvPr id="130055" name="Picture 4">
            <a:extLst>
              <a:ext uri="{FF2B5EF4-FFF2-40B4-BE49-F238E27FC236}">
                <a16:creationId xmlns:a16="http://schemas.microsoft.com/office/drawing/2014/main" id="{68F15D3B-8E10-4EAE-BA83-ECB0D56B5C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0825" y="2079625"/>
            <a:ext cx="3135313" cy="74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0056" name="Picture 6">
            <a:extLst>
              <a:ext uri="{FF2B5EF4-FFF2-40B4-BE49-F238E27FC236}">
                <a16:creationId xmlns:a16="http://schemas.microsoft.com/office/drawing/2014/main" id="{8B3F69DF-40CD-4DC1-8ED2-4A4EFFEBBE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0363" y="3162300"/>
            <a:ext cx="3019425" cy="1509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A7221-2C26-4152-A543-DCB1ED14BD5E}"/>
              </a:ext>
            </a:extLst>
          </p:cNvPr>
          <p:cNvSpPr>
            <a:spLocks noGrp="1"/>
          </p:cNvSpPr>
          <p:nvPr>
            <p:ph type="title"/>
          </p:nvPr>
        </p:nvSpPr>
        <p:spPr>
          <a:xfrm>
            <a:off x="531813" y="606425"/>
            <a:ext cx="6799262" cy="339725"/>
          </a:xfrm>
        </p:spPr>
        <p:txBody>
          <a:bodyPr>
            <a:noAutofit/>
          </a:bodyPr>
          <a:lstStyle/>
          <a:p>
            <a:pPr marL="10491" eaLnBrk="1" fontAlgn="auto" hangingPunct="1">
              <a:spcBef>
                <a:spcPts val="0"/>
              </a:spcBef>
              <a:spcAft>
                <a:spcPts val="0"/>
              </a:spcAft>
              <a:defRPr/>
            </a:pPr>
            <a:r>
              <a:rPr lang="en-GB" sz="1759" b="1" u="none" dirty="0">
                <a:latin typeface="+mj-lt"/>
              </a:rPr>
              <a:t>Russia, Arctic LNG 2 Project</a:t>
            </a:r>
          </a:p>
        </p:txBody>
      </p:sp>
      <p:sp>
        <p:nvSpPr>
          <p:cNvPr id="8" name="object 6">
            <a:extLst>
              <a:ext uri="{FF2B5EF4-FFF2-40B4-BE49-F238E27FC236}">
                <a16:creationId xmlns:a16="http://schemas.microsoft.com/office/drawing/2014/main" id="{B04C3683-D1A1-420A-94AF-F079B6AF83C4}"/>
              </a:ext>
            </a:extLst>
          </p:cNvPr>
          <p:cNvSpPr>
            <a:spLocks/>
          </p:cNvSpPr>
          <p:nvPr/>
        </p:nvSpPr>
        <p:spPr>
          <a:xfrm>
            <a:off x="674688" y="6486525"/>
            <a:ext cx="7296150" cy="28575"/>
          </a:xfrm>
          <a:custGeom>
            <a:avLst/>
            <a:gdLst/>
            <a:ahLst/>
            <a:cxnLst/>
            <a:rect l="l" t="t" r="r" b="b"/>
            <a:pathLst>
              <a:path w="9144000" h="803275">
                <a:moveTo>
                  <a:pt x="0" y="803148"/>
                </a:moveTo>
                <a:lnTo>
                  <a:pt x="9144000" y="803148"/>
                </a:lnTo>
                <a:lnTo>
                  <a:pt x="9144000" y="0"/>
                </a:lnTo>
                <a:lnTo>
                  <a:pt x="0" y="0"/>
                </a:lnTo>
                <a:lnTo>
                  <a:pt x="0" y="803148"/>
                </a:lnTo>
                <a:close/>
              </a:path>
            </a:pathLst>
          </a:custGeom>
          <a:solidFill>
            <a:schemeClr val="tx2">
              <a:lumMod val="75000"/>
            </a:schemeClr>
          </a:solidFill>
        </p:spPr>
        <p:txBody>
          <a:bodyPr lIns="0" tIns="0" rIns="0" bIns="0"/>
          <a:lstStyle/>
          <a:p>
            <a:pPr defTabSz="803905" eaLnBrk="1" fontAlgn="auto" hangingPunct="1">
              <a:spcBef>
                <a:spcPts val="0"/>
              </a:spcBef>
              <a:spcAft>
                <a:spcPts val="0"/>
              </a:spcAft>
              <a:defRPr/>
            </a:pPr>
            <a:endParaRPr lang="en-GB" sz="1487" dirty="0">
              <a:solidFill>
                <a:prstClr val="black"/>
              </a:solidFill>
              <a:latin typeface="Calibri"/>
            </a:endParaRPr>
          </a:p>
          <a:p>
            <a:pPr defTabSz="803905" eaLnBrk="1" fontAlgn="auto" hangingPunct="1">
              <a:spcBef>
                <a:spcPts val="0"/>
              </a:spcBef>
              <a:spcAft>
                <a:spcPts val="0"/>
              </a:spcAft>
              <a:defRPr/>
            </a:pPr>
            <a:endParaRPr lang="en-GB" sz="1487" dirty="0">
              <a:solidFill>
                <a:prstClr val="black"/>
              </a:solidFill>
              <a:latin typeface="Calibri"/>
            </a:endParaRPr>
          </a:p>
          <a:p>
            <a:pPr defTabSz="803905" eaLnBrk="1" fontAlgn="auto" hangingPunct="1">
              <a:spcBef>
                <a:spcPts val="0"/>
              </a:spcBef>
              <a:spcAft>
                <a:spcPts val="0"/>
              </a:spcAft>
              <a:defRPr/>
            </a:pPr>
            <a:r>
              <a:rPr lang="en-GB" sz="1487" dirty="0">
                <a:solidFill>
                  <a:prstClr val="black"/>
                </a:solidFill>
                <a:latin typeface="Calibri"/>
              </a:rPr>
              <a:t> </a:t>
            </a:r>
            <a:endParaRPr sz="1487" dirty="0">
              <a:solidFill>
                <a:prstClr val="black"/>
              </a:solidFill>
              <a:latin typeface="Calibri"/>
            </a:endParaRPr>
          </a:p>
        </p:txBody>
      </p:sp>
      <p:sp>
        <p:nvSpPr>
          <p:cNvPr id="3" name="Slide Number Placeholder 2">
            <a:extLst>
              <a:ext uri="{FF2B5EF4-FFF2-40B4-BE49-F238E27FC236}">
                <a16:creationId xmlns:a16="http://schemas.microsoft.com/office/drawing/2014/main" id="{CB17D129-F6C9-4C1C-9DFA-97374A9A9477}"/>
              </a:ext>
            </a:extLst>
          </p:cNvPr>
          <p:cNvSpPr>
            <a:spLocks noGrp="1"/>
          </p:cNvSpPr>
          <p:nvPr>
            <p:ph type="sldNum" sz="quarter" idx="12"/>
          </p:nvPr>
        </p:nvSpPr>
        <p:spPr>
          <a:xfrm>
            <a:off x="6646863" y="5851525"/>
            <a:ext cx="1960562" cy="320675"/>
          </a:xfrm>
        </p:spPr>
        <p:txBody>
          <a:bodyPr vert="horz" lIns="80387" tIns="40194" rIns="80387" bIns="40194" rtlCol="0" anchor="ctr"/>
          <a:lstStyle>
            <a:defPPr>
              <a:defRPr lang="en-US"/>
            </a:defPPr>
            <a:lvl1pPr marL="0" algn="r" defTabSz="803905" rtl="0" eaLnBrk="1" latinLnBrk="0" hangingPunct="1">
              <a:defRPr sz="1055" kern="1200">
                <a:solidFill>
                  <a:schemeClr val="tx1">
                    <a:tint val="75000"/>
                  </a:schemeClr>
                </a:solidFill>
                <a:latin typeface="+mn-lt"/>
                <a:ea typeface="+mn-ea"/>
                <a:cs typeface="+mn-cs"/>
              </a:defRPr>
            </a:lvl1pPr>
            <a:lvl2pPr marL="401952" algn="l" defTabSz="803905" rtl="0" eaLnBrk="1" latinLnBrk="0" hangingPunct="1">
              <a:defRPr sz="1582" kern="1200">
                <a:solidFill>
                  <a:schemeClr val="tx1"/>
                </a:solidFill>
                <a:latin typeface="+mn-lt"/>
                <a:ea typeface="+mn-ea"/>
                <a:cs typeface="+mn-cs"/>
              </a:defRPr>
            </a:lvl2pPr>
            <a:lvl3pPr marL="803905" algn="l" defTabSz="803905" rtl="0" eaLnBrk="1" latinLnBrk="0" hangingPunct="1">
              <a:defRPr sz="1582" kern="1200">
                <a:solidFill>
                  <a:schemeClr val="tx1"/>
                </a:solidFill>
                <a:latin typeface="+mn-lt"/>
                <a:ea typeface="+mn-ea"/>
                <a:cs typeface="+mn-cs"/>
              </a:defRPr>
            </a:lvl3pPr>
            <a:lvl4pPr marL="1205857" algn="l" defTabSz="803905" rtl="0" eaLnBrk="1" latinLnBrk="0" hangingPunct="1">
              <a:defRPr sz="1582" kern="1200">
                <a:solidFill>
                  <a:schemeClr val="tx1"/>
                </a:solidFill>
                <a:latin typeface="+mn-lt"/>
                <a:ea typeface="+mn-ea"/>
                <a:cs typeface="+mn-cs"/>
              </a:defRPr>
            </a:lvl4pPr>
            <a:lvl5pPr marL="1607809" algn="l" defTabSz="803905" rtl="0" eaLnBrk="1" latinLnBrk="0" hangingPunct="1">
              <a:defRPr sz="1582" kern="1200">
                <a:solidFill>
                  <a:schemeClr val="tx1"/>
                </a:solidFill>
                <a:latin typeface="+mn-lt"/>
                <a:ea typeface="+mn-ea"/>
                <a:cs typeface="+mn-cs"/>
              </a:defRPr>
            </a:lvl5pPr>
            <a:lvl6pPr marL="2009760" algn="l" defTabSz="803905" rtl="0" eaLnBrk="1" latinLnBrk="0" hangingPunct="1">
              <a:defRPr sz="1582" kern="1200">
                <a:solidFill>
                  <a:schemeClr val="tx1"/>
                </a:solidFill>
                <a:latin typeface="+mn-lt"/>
                <a:ea typeface="+mn-ea"/>
                <a:cs typeface="+mn-cs"/>
              </a:defRPr>
            </a:lvl6pPr>
            <a:lvl7pPr marL="2411713" algn="l" defTabSz="803905" rtl="0" eaLnBrk="1" latinLnBrk="0" hangingPunct="1">
              <a:defRPr sz="1582" kern="1200">
                <a:solidFill>
                  <a:schemeClr val="tx1"/>
                </a:solidFill>
                <a:latin typeface="+mn-lt"/>
                <a:ea typeface="+mn-ea"/>
                <a:cs typeface="+mn-cs"/>
              </a:defRPr>
            </a:lvl7pPr>
            <a:lvl8pPr marL="2813665" algn="l" defTabSz="803905" rtl="0" eaLnBrk="1" latinLnBrk="0" hangingPunct="1">
              <a:defRPr sz="1582" kern="1200">
                <a:solidFill>
                  <a:schemeClr val="tx1"/>
                </a:solidFill>
                <a:latin typeface="+mn-lt"/>
                <a:ea typeface="+mn-ea"/>
                <a:cs typeface="+mn-cs"/>
              </a:defRPr>
            </a:lvl8pPr>
            <a:lvl9pPr marL="3215617" algn="l" defTabSz="803905" rtl="0" eaLnBrk="1" latinLnBrk="0" hangingPunct="1">
              <a:defRPr sz="1582" kern="1200">
                <a:solidFill>
                  <a:schemeClr val="tx1"/>
                </a:solidFill>
                <a:latin typeface="+mn-lt"/>
                <a:ea typeface="+mn-ea"/>
                <a:cs typeface="+mn-cs"/>
              </a:defRPr>
            </a:lvl9pPr>
          </a:lstStyle>
          <a:p>
            <a:pPr fontAlgn="auto">
              <a:spcBef>
                <a:spcPts val="0"/>
              </a:spcBef>
              <a:spcAft>
                <a:spcPts val="0"/>
              </a:spcAft>
              <a:defRPr/>
            </a:pPr>
            <a:fld id="{9E7F5B7F-A3BF-4066-8FB0-BF63D45158DD}" type="slidenum">
              <a:rPr lang="en-US">
                <a:solidFill>
                  <a:prstClr val="black">
                    <a:tint val="75000"/>
                  </a:prstClr>
                </a:solidFill>
              </a:rPr>
              <a:pPr fontAlgn="auto">
                <a:spcBef>
                  <a:spcPts val="0"/>
                </a:spcBef>
                <a:spcAft>
                  <a:spcPts val="0"/>
                </a:spcAft>
                <a:defRPr/>
              </a:pPr>
              <a:t>35</a:t>
            </a:fld>
            <a:endParaRPr lang="en-US" dirty="0">
              <a:solidFill>
                <a:prstClr val="black">
                  <a:tint val="75000"/>
                </a:prstClr>
              </a:solidFill>
            </a:endParaRPr>
          </a:p>
        </p:txBody>
      </p:sp>
      <p:pic>
        <p:nvPicPr>
          <p:cNvPr id="165893" name="Picture 4">
            <a:extLst>
              <a:ext uri="{FF2B5EF4-FFF2-40B4-BE49-F238E27FC236}">
                <a16:creationId xmlns:a16="http://schemas.microsoft.com/office/drawing/2014/main" id="{854A8B36-57F1-4759-9321-DC01A9FCA6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08100"/>
            <a:ext cx="4170363" cy="421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894" name="Picture 5">
            <a:extLst>
              <a:ext uri="{FF2B5EF4-FFF2-40B4-BE49-F238E27FC236}">
                <a16:creationId xmlns:a16="http://schemas.microsoft.com/office/drawing/2014/main" id="{2F58123A-A7F2-43FB-AE39-F141B9BBA4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1308100"/>
            <a:ext cx="4800600" cy="298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a:extLst>
              <a:ext uri="{FF2B5EF4-FFF2-40B4-BE49-F238E27FC236}">
                <a16:creationId xmlns:a16="http://schemas.microsoft.com/office/drawing/2014/main" id="{232B2C76-E939-48F8-AA91-103F26A3B403}"/>
              </a:ext>
            </a:extLst>
          </p:cNvPr>
          <p:cNvSpPr/>
          <p:nvPr/>
        </p:nvSpPr>
        <p:spPr>
          <a:xfrm>
            <a:off x="4292600" y="4289425"/>
            <a:ext cx="4699000" cy="2041525"/>
          </a:xfrm>
          <a:prstGeom prst="rect">
            <a:avLst/>
          </a:prstGeom>
        </p:spPr>
        <p:txBody>
          <a:bodyPr>
            <a:spAutoFit/>
          </a:bodyPr>
          <a:lstStyle/>
          <a:p>
            <a:pPr defTabSz="803905" eaLnBrk="1" fontAlgn="auto" hangingPunct="1">
              <a:spcBef>
                <a:spcPts val="0"/>
              </a:spcBef>
              <a:spcAft>
                <a:spcPts val="0"/>
              </a:spcAft>
              <a:defRPr/>
            </a:pPr>
            <a:r>
              <a:rPr lang="en-US" sz="1407" b="1" dirty="0">
                <a:solidFill>
                  <a:srgbClr val="00529B"/>
                </a:solidFill>
                <a:latin typeface="inherit"/>
              </a:rPr>
              <a:t>Project status</a:t>
            </a:r>
          </a:p>
          <a:p>
            <a:pPr defTabSz="803905" eaLnBrk="1" fontAlgn="auto" hangingPunct="1">
              <a:spcBef>
                <a:spcPts val="0"/>
              </a:spcBef>
              <a:spcAft>
                <a:spcPts val="0"/>
              </a:spcAft>
              <a:buFont typeface="Arial" panose="020B0604020202020204" pitchFamily="34" charset="0"/>
              <a:buChar char="•"/>
              <a:defRPr/>
            </a:pPr>
            <a:r>
              <a:rPr lang="en-US" sz="1407" dirty="0">
                <a:solidFill>
                  <a:srgbClr val="333333"/>
                </a:solidFill>
                <a:latin typeface="Trebuchet MS" panose="020B0703020202090204" pitchFamily="34" charset="0"/>
              </a:rPr>
              <a:t>Front-end engineering design (FEED) was completed in October 2018</a:t>
            </a:r>
          </a:p>
          <a:p>
            <a:pPr defTabSz="803905" eaLnBrk="1" fontAlgn="auto" hangingPunct="1">
              <a:spcBef>
                <a:spcPts val="0"/>
              </a:spcBef>
              <a:spcAft>
                <a:spcPts val="0"/>
              </a:spcAft>
              <a:buFont typeface="Arial" panose="020B0604020202020204" pitchFamily="34" charset="0"/>
              <a:buChar char="•"/>
              <a:defRPr/>
            </a:pPr>
            <a:r>
              <a:rPr lang="en-US" sz="1407" dirty="0">
                <a:solidFill>
                  <a:srgbClr val="333333"/>
                </a:solidFill>
                <a:latin typeface="Trebuchet MS" panose="020B0703020202090204" pitchFamily="34" charset="0"/>
              </a:rPr>
              <a:t>Final investment decision made in September 2019</a:t>
            </a:r>
          </a:p>
          <a:p>
            <a:pPr defTabSz="803905" eaLnBrk="1" fontAlgn="auto" hangingPunct="1">
              <a:spcBef>
                <a:spcPts val="0"/>
              </a:spcBef>
              <a:spcAft>
                <a:spcPts val="0"/>
              </a:spcAft>
              <a:buFont typeface="Arial" panose="020B0604020202020204" pitchFamily="34" charset="0"/>
              <a:buChar char="•"/>
              <a:defRPr/>
            </a:pPr>
            <a:r>
              <a:rPr lang="en-US" sz="1407" dirty="0">
                <a:solidFill>
                  <a:srgbClr val="333333"/>
                </a:solidFill>
                <a:latin typeface="Trebuchet MS" panose="020B0703020202090204" pitchFamily="34" charset="0"/>
              </a:rPr>
              <a:t>EPC-contract with TechnipFMC was signed</a:t>
            </a:r>
          </a:p>
          <a:p>
            <a:pPr defTabSz="803905" eaLnBrk="1" fontAlgn="auto" hangingPunct="1">
              <a:spcBef>
                <a:spcPts val="0"/>
              </a:spcBef>
              <a:spcAft>
                <a:spcPts val="0"/>
              </a:spcAft>
              <a:buFont typeface="Arial" panose="020B0604020202020204" pitchFamily="34" charset="0"/>
              <a:buChar char="•"/>
              <a:defRPr/>
            </a:pPr>
            <a:r>
              <a:rPr lang="en-US" sz="1407" dirty="0">
                <a:solidFill>
                  <a:srgbClr val="333333"/>
                </a:solidFill>
                <a:latin typeface="Trebuchet MS" panose="020B0703020202090204" pitchFamily="34" charset="0"/>
              </a:rPr>
              <a:t>More than 90% of equipment for the project contracted</a:t>
            </a:r>
          </a:p>
          <a:p>
            <a:pPr defTabSz="803905" eaLnBrk="1" fontAlgn="auto" hangingPunct="1">
              <a:spcBef>
                <a:spcPts val="0"/>
              </a:spcBef>
              <a:spcAft>
                <a:spcPts val="0"/>
              </a:spcAft>
              <a:buFont typeface="Arial" panose="020B0604020202020204" pitchFamily="34" charset="0"/>
              <a:buChar char="•"/>
              <a:defRPr/>
            </a:pPr>
            <a:r>
              <a:rPr lang="en-US" sz="1407" dirty="0">
                <a:solidFill>
                  <a:srgbClr val="333333"/>
                </a:solidFill>
                <a:latin typeface="Trebuchet MS" panose="020B0703020202090204" pitchFamily="34" charset="0"/>
              </a:rPr>
              <a:t>Russian government will cover 60% of the shipping terminal cost of $2.17 bn</a:t>
            </a:r>
          </a:p>
        </p:txBody>
      </p:sp>
      <p:sp>
        <p:nvSpPr>
          <p:cNvPr id="9" name="object 6">
            <a:extLst>
              <a:ext uri="{FF2B5EF4-FFF2-40B4-BE49-F238E27FC236}">
                <a16:creationId xmlns:a16="http://schemas.microsoft.com/office/drawing/2014/main" id="{5FEF8EF5-2E1A-4F0F-A11A-2909A2E26124}"/>
              </a:ext>
            </a:extLst>
          </p:cNvPr>
          <p:cNvSpPr>
            <a:spLocks/>
          </p:cNvSpPr>
          <p:nvPr/>
        </p:nvSpPr>
        <p:spPr>
          <a:xfrm>
            <a:off x="619125" y="1076325"/>
            <a:ext cx="7905750" cy="31750"/>
          </a:xfrm>
          <a:custGeom>
            <a:avLst/>
            <a:gdLst/>
            <a:ahLst/>
            <a:cxnLst/>
            <a:rect l="l" t="t" r="r" b="b"/>
            <a:pathLst>
              <a:path w="9144000" h="803275">
                <a:moveTo>
                  <a:pt x="0" y="803148"/>
                </a:moveTo>
                <a:lnTo>
                  <a:pt x="9144000" y="803148"/>
                </a:lnTo>
                <a:lnTo>
                  <a:pt x="9144000" y="0"/>
                </a:lnTo>
                <a:lnTo>
                  <a:pt x="0" y="0"/>
                </a:lnTo>
                <a:lnTo>
                  <a:pt x="0" y="803148"/>
                </a:lnTo>
                <a:close/>
              </a:path>
            </a:pathLst>
          </a:custGeom>
          <a:solidFill>
            <a:schemeClr val="tx2">
              <a:lumMod val="75000"/>
            </a:schemeClr>
          </a:solidFill>
        </p:spPr>
        <p:txBody>
          <a:bodyPr lIns="0" tIns="0" rIns="0" bIns="0"/>
          <a:lstStyle/>
          <a:p>
            <a:pPr defTabSz="803905" eaLnBrk="1" fontAlgn="auto" hangingPunct="1">
              <a:spcBef>
                <a:spcPts val="0"/>
              </a:spcBef>
              <a:spcAft>
                <a:spcPts val="0"/>
              </a:spcAft>
              <a:defRPr/>
            </a:pPr>
            <a:endParaRPr lang="en-GB" sz="1611" dirty="0">
              <a:solidFill>
                <a:prstClr val="black"/>
              </a:solidFill>
              <a:latin typeface="Calibri"/>
            </a:endParaRPr>
          </a:p>
          <a:p>
            <a:pPr defTabSz="803905" eaLnBrk="1" fontAlgn="auto" hangingPunct="1">
              <a:spcBef>
                <a:spcPts val="0"/>
              </a:spcBef>
              <a:spcAft>
                <a:spcPts val="0"/>
              </a:spcAft>
              <a:defRPr/>
            </a:pPr>
            <a:endParaRPr lang="en-GB" sz="1611" dirty="0">
              <a:solidFill>
                <a:prstClr val="black"/>
              </a:solidFill>
              <a:latin typeface="Calibri"/>
            </a:endParaRPr>
          </a:p>
          <a:p>
            <a:pPr defTabSz="803905" eaLnBrk="1" fontAlgn="auto" hangingPunct="1">
              <a:spcBef>
                <a:spcPts val="0"/>
              </a:spcBef>
              <a:spcAft>
                <a:spcPts val="0"/>
              </a:spcAft>
              <a:defRPr/>
            </a:pPr>
            <a:r>
              <a:rPr lang="en-GB" sz="1611" dirty="0">
                <a:solidFill>
                  <a:prstClr val="black"/>
                </a:solidFill>
                <a:latin typeface="Calibri"/>
              </a:rPr>
              <a:t> </a:t>
            </a:r>
            <a:endParaRPr sz="1611" dirty="0">
              <a:solidFill>
                <a:prstClr val="black"/>
              </a:solidFill>
              <a:latin typeface="Calibri"/>
            </a:endParaRPr>
          </a:p>
        </p:txBody>
      </p:sp>
      <p:sp>
        <p:nvSpPr>
          <p:cNvPr id="11" name="object 6">
            <a:extLst>
              <a:ext uri="{FF2B5EF4-FFF2-40B4-BE49-F238E27FC236}">
                <a16:creationId xmlns:a16="http://schemas.microsoft.com/office/drawing/2014/main" id="{E3B0784B-664F-43E8-8505-7F2D823243F6}"/>
              </a:ext>
            </a:extLst>
          </p:cNvPr>
          <p:cNvSpPr>
            <a:spLocks/>
          </p:cNvSpPr>
          <p:nvPr/>
        </p:nvSpPr>
        <p:spPr>
          <a:xfrm>
            <a:off x="619125" y="1022350"/>
            <a:ext cx="7905750" cy="6350"/>
          </a:xfrm>
          <a:custGeom>
            <a:avLst/>
            <a:gdLst/>
            <a:ahLst/>
            <a:cxnLst/>
            <a:rect l="l" t="t" r="r" b="b"/>
            <a:pathLst>
              <a:path w="9144000" h="803275">
                <a:moveTo>
                  <a:pt x="0" y="803148"/>
                </a:moveTo>
                <a:lnTo>
                  <a:pt x="9144000" y="803148"/>
                </a:lnTo>
                <a:lnTo>
                  <a:pt x="9144000" y="0"/>
                </a:lnTo>
                <a:lnTo>
                  <a:pt x="0" y="0"/>
                </a:lnTo>
                <a:lnTo>
                  <a:pt x="0" y="803148"/>
                </a:lnTo>
                <a:close/>
              </a:path>
            </a:pathLst>
          </a:custGeom>
          <a:solidFill>
            <a:schemeClr val="tx2">
              <a:lumMod val="60000"/>
              <a:lumOff val="40000"/>
            </a:schemeClr>
          </a:solidFill>
        </p:spPr>
        <p:txBody>
          <a:bodyPr lIns="0" tIns="0" rIns="0" bIns="0"/>
          <a:lstStyle/>
          <a:p>
            <a:pPr defTabSz="803905" eaLnBrk="1" fontAlgn="auto" hangingPunct="1">
              <a:spcBef>
                <a:spcPts val="0"/>
              </a:spcBef>
              <a:spcAft>
                <a:spcPts val="0"/>
              </a:spcAft>
              <a:defRPr/>
            </a:pPr>
            <a:endParaRPr lang="en-GB" sz="1611" dirty="0">
              <a:solidFill>
                <a:prstClr val="black"/>
              </a:solidFill>
              <a:latin typeface="Calibri"/>
            </a:endParaRPr>
          </a:p>
          <a:p>
            <a:pPr defTabSz="803905" eaLnBrk="1" fontAlgn="auto" hangingPunct="1">
              <a:spcBef>
                <a:spcPts val="0"/>
              </a:spcBef>
              <a:spcAft>
                <a:spcPts val="0"/>
              </a:spcAft>
              <a:defRPr/>
            </a:pPr>
            <a:endParaRPr lang="en-GB" sz="1611" dirty="0">
              <a:solidFill>
                <a:prstClr val="black"/>
              </a:solidFill>
              <a:latin typeface="Calibri"/>
            </a:endParaRPr>
          </a:p>
          <a:p>
            <a:pPr defTabSz="803905" eaLnBrk="1" fontAlgn="auto" hangingPunct="1">
              <a:spcBef>
                <a:spcPts val="0"/>
              </a:spcBef>
              <a:spcAft>
                <a:spcPts val="0"/>
              </a:spcAft>
              <a:defRPr/>
            </a:pPr>
            <a:r>
              <a:rPr lang="en-GB" sz="1611" dirty="0">
                <a:solidFill>
                  <a:prstClr val="black"/>
                </a:solidFill>
                <a:latin typeface="Calibri"/>
              </a:rPr>
              <a:t> </a:t>
            </a:r>
            <a:endParaRPr sz="1611" dirty="0">
              <a:solidFill>
                <a:prstClr val="black"/>
              </a:solidFill>
              <a:latin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6ED0CE2-ABD6-456F-B372-4789E0CEA3B9}"/>
              </a:ext>
            </a:extLst>
          </p:cNvPr>
          <p:cNvSpPr/>
          <p:nvPr/>
        </p:nvSpPr>
        <p:spPr>
          <a:xfrm>
            <a:off x="4481513" y="3290888"/>
            <a:ext cx="227012" cy="300037"/>
          </a:xfrm>
          <a:prstGeom prst="rect">
            <a:avLst/>
          </a:prstGeom>
        </p:spPr>
        <p:txBody>
          <a:bodyPr wrap="none">
            <a:spAutoFit/>
          </a:bodyPr>
          <a:lstStyle/>
          <a:p>
            <a:pPr defTabSz="685800" eaLnBrk="1" fontAlgn="auto" hangingPunct="1">
              <a:spcBef>
                <a:spcPts val="0"/>
              </a:spcBef>
              <a:spcAft>
                <a:spcPts val="0"/>
              </a:spcAft>
              <a:defRPr/>
            </a:pPr>
            <a:r>
              <a:rPr lang="en-US" sz="1350" dirty="0">
                <a:solidFill>
                  <a:srgbClr val="000000"/>
                </a:solidFill>
                <a:latin typeface="Times" pitchFamily="2" charset="0"/>
              </a:rPr>
              <a:t> </a:t>
            </a:r>
            <a:endParaRPr lang="en-US" sz="1350" dirty="0">
              <a:solidFill>
                <a:prstClr val="black"/>
              </a:solidFill>
              <a:latin typeface="Calibri" panose="020F0502020204030204"/>
            </a:endParaRPr>
          </a:p>
        </p:txBody>
      </p:sp>
      <p:sp>
        <p:nvSpPr>
          <p:cNvPr id="6" name="Rectangle 5">
            <a:extLst>
              <a:ext uri="{FF2B5EF4-FFF2-40B4-BE49-F238E27FC236}">
                <a16:creationId xmlns:a16="http://schemas.microsoft.com/office/drawing/2014/main" id="{E6C1A6A7-F0C9-4863-8760-96C89A0CC408}"/>
              </a:ext>
            </a:extLst>
          </p:cNvPr>
          <p:cNvSpPr/>
          <p:nvPr/>
        </p:nvSpPr>
        <p:spPr>
          <a:xfrm>
            <a:off x="0" y="5738813"/>
            <a:ext cx="9144000" cy="261937"/>
          </a:xfrm>
          <a:prstGeom prst="rect">
            <a:avLst/>
          </a:prstGeom>
          <a:gradFill flip="none" rotWithShape="1">
            <a:gsLst>
              <a:gs pos="0">
                <a:schemeClr val="bg2">
                  <a:lumMod val="10000"/>
                  <a:alpha val="89000"/>
                </a:schemeClr>
              </a:gs>
              <a:gs pos="30000">
                <a:schemeClr val="accent1">
                  <a:lumMod val="89000"/>
                  <a:alpha val="85000"/>
                </a:schemeClr>
              </a:gs>
              <a:gs pos="70000">
                <a:schemeClr val="accent3">
                  <a:lumMod val="50000"/>
                  <a:alpha val="57000"/>
                </a:schemeClr>
              </a:gs>
              <a:gs pos="97000">
                <a:schemeClr val="accent1">
                  <a:lumMod val="70000"/>
                  <a:alpha val="37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eaLnBrk="1" fontAlgn="auto" hangingPunct="1">
              <a:spcBef>
                <a:spcPts val="0"/>
              </a:spcBef>
              <a:spcAft>
                <a:spcPts val="0"/>
              </a:spcAft>
              <a:defRPr/>
            </a:pPr>
            <a:r>
              <a:rPr lang="en-US" sz="1050" dirty="0">
                <a:solidFill>
                  <a:prstClr val="white"/>
                </a:solidFill>
              </a:rPr>
              <a:t>The Arctic in the 21</a:t>
            </a:r>
            <a:r>
              <a:rPr lang="en-US" sz="1050" baseline="30000" dirty="0">
                <a:solidFill>
                  <a:prstClr val="white"/>
                </a:solidFill>
              </a:rPr>
              <a:t>st</a:t>
            </a:r>
            <a:r>
              <a:rPr lang="en-US" sz="1050" dirty="0">
                <a:solidFill>
                  <a:prstClr val="white"/>
                </a:solidFill>
              </a:rPr>
              <a:t> Century | </a:t>
            </a:r>
            <a:r>
              <a:rPr lang="en-US" sz="1050" dirty="0">
                <a:solidFill>
                  <a:prstClr val="white"/>
                </a:solidFill>
                <a:latin typeface="Calibri Light" panose="020F0302020204030204"/>
              </a:rPr>
              <a:t>The Wilson Center Polar Institute</a:t>
            </a:r>
          </a:p>
        </p:txBody>
      </p:sp>
      <p:sp>
        <p:nvSpPr>
          <p:cNvPr id="17" name="Rectangle 16">
            <a:extLst>
              <a:ext uri="{FF2B5EF4-FFF2-40B4-BE49-F238E27FC236}">
                <a16:creationId xmlns:a16="http://schemas.microsoft.com/office/drawing/2014/main" id="{773330C0-6048-44D8-9A98-72EA21924DF7}"/>
              </a:ext>
            </a:extLst>
          </p:cNvPr>
          <p:cNvSpPr/>
          <p:nvPr/>
        </p:nvSpPr>
        <p:spPr>
          <a:xfrm>
            <a:off x="4481513" y="3290888"/>
            <a:ext cx="227012" cy="300037"/>
          </a:xfrm>
          <a:prstGeom prst="rect">
            <a:avLst/>
          </a:prstGeom>
        </p:spPr>
        <p:txBody>
          <a:bodyPr wrap="none">
            <a:spAutoFit/>
          </a:bodyPr>
          <a:lstStyle/>
          <a:p>
            <a:pPr defTabSz="685800" eaLnBrk="1" fontAlgn="auto" hangingPunct="1">
              <a:spcBef>
                <a:spcPts val="0"/>
              </a:spcBef>
              <a:spcAft>
                <a:spcPts val="0"/>
              </a:spcAft>
              <a:defRPr/>
            </a:pPr>
            <a:r>
              <a:rPr lang="en-US" sz="1350" dirty="0">
                <a:solidFill>
                  <a:srgbClr val="000000"/>
                </a:solidFill>
                <a:latin typeface="Times" pitchFamily="2" charset="0"/>
              </a:rPr>
              <a:t> </a:t>
            </a:r>
            <a:endParaRPr lang="en-US" sz="1350" dirty="0">
              <a:solidFill>
                <a:prstClr val="black"/>
              </a:solidFill>
              <a:latin typeface="Calibri" panose="020F0502020204030204"/>
            </a:endParaRPr>
          </a:p>
        </p:txBody>
      </p:sp>
      <p:pic>
        <p:nvPicPr>
          <p:cNvPr id="122885" name="Picture 9" descr="A close up of a map&#10;&#10;Description automatically generated">
            <a:extLst>
              <a:ext uri="{FF2B5EF4-FFF2-40B4-BE49-F238E27FC236}">
                <a16:creationId xmlns:a16="http://schemas.microsoft.com/office/drawing/2014/main" id="{3E2A6C87-CEB2-4903-897A-742EDA9544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075" y="1992313"/>
            <a:ext cx="6999288"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886" name="Title 1">
            <a:extLst>
              <a:ext uri="{FF2B5EF4-FFF2-40B4-BE49-F238E27FC236}">
                <a16:creationId xmlns:a16="http://schemas.microsoft.com/office/drawing/2014/main" id="{47B63B41-5B38-466F-A75D-C4D0D5FCAC62}"/>
              </a:ext>
            </a:extLst>
          </p:cNvPr>
          <p:cNvSpPr>
            <a:spLocks noGrp="1" noChangeArrowheads="1"/>
          </p:cNvSpPr>
          <p:nvPr>
            <p:ph type="title"/>
          </p:nvPr>
        </p:nvSpPr>
        <p:spPr/>
        <p:txBody>
          <a:bodyPr/>
          <a:lstStyle/>
          <a:p>
            <a:r>
              <a:rPr lang="en-US" altLang="en-US"/>
              <a:t>The Arctic’s Resource Potential</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a:extLst>
              <a:ext uri="{FF2B5EF4-FFF2-40B4-BE49-F238E27FC236}">
                <a16:creationId xmlns:a16="http://schemas.microsoft.com/office/drawing/2014/main" id="{BD42AA99-9E61-4F09-BA7E-42F1AC92B564}"/>
              </a:ext>
            </a:extLst>
          </p:cNvPr>
          <p:cNvSpPr txBox="1">
            <a:spLocks noChangeArrowheads="1"/>
          </p:cNvSpPr>
          <p:nvPr/>
        </p:nvSpPr>
        <p:spPr bwMode="auto">
          <a:xfrm>
            <a:off x="201613" y="134938"/>
            <a:ext cx="7886700" cy="563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defTabSz="455613">
              <a:defRPr>
                <a:solidFill>
                  <a:schemeClr val="tx1"/>
                </a:solidFill>
                <a:latin typeface="Tahoma" panose="020B0604030504040204" pitchFamily="34" charset="0"/>
              </a:defRPr>
            </a:lvl1pPr>
            <a:lvl2pPr marL="742950" indent="-285750" defTabSz="455613">
              <a:defRPr>
                <a:solidFill>
                  <a:schemeClr val="tx1"/>
                </a:solidFill>
                <a:latin typeface="Tahoma" panose="020B0604030504040204" pitchFamily="34" charset="0"/>
              </a:defRPr>
            </a:lvl2pPr>
            <a:lvl3pPr marL="1143000" indent="-228600" defTabSz="455613">
              <a:defRPr>
                <a:solidFill>
                  <a:schemeClr val="tx1"/>
                </a:solidFill>
                <a:latin typeface="Tahoma" panose="020B0604030504040204" pitchFamily="34" charset="0"/>
              </a:defRPr>
            </a:lvl3pPr>
            <a:lvl4pPr marL="1600200" indent="-228600" defTabSz="455613">
              <a:defRPr>
                <a:solidFill>
                  <a:schemeClr val="tx1"/>
                </a:solidFill>
                <a:latin typeface="Tahoma" panose="020B0604030504040204" pitchFamily="34" charset="0"/>
              </a:defRPr>
            </a:lvl4pPr>
            <a:lvl5pPr marL="2057400" indent="-228600" defTabSz="455613">
              <a:defRPr>
                <a:solidFill>
                  <a:schemeClr val="tx1"/>
                </a:solidFill>
                <a:latin typeface="Tahoma" panose="020B0604030504040204" pitchFamily="34" charset="0"/>
              </a:defRPr>
            </a:lvl5pPr>
            <a:lvl6pPr marL="2514600" indent="-228600" defTabSz="455613" eaLnBrk="0" fontAlgn="base" hangingPunct="0">
              <a:spcBef>
                <a:spcPct val="0"/>
              </a:spcBef>
              <a:spcAft>
                <a:spcPct val="0"/>
              </a:spcAft>
              <a:defRPr>
                <a:solidFill>
                  <a:schemeClr val="tx1"/>
                </a:solidFill>
                <a:latin typeface="Tahoma" panose="020B0604030504040204" pitchFamily="34" charset="0"/>
              </a:defRPr>
            </a:lvl6pPr>
            <a:lvl7pPr marL="2971800" indent="-228600" defTabSz="455613" eaLnBrk="0" fontAlgn="base" hangingPunct="0">
              <a:spcBef>
                <a:spcPct val="0"/>
              </a:spcBef>
              <a:spcAft>
                <a:spcPct val="0"/>
              </a:spcAft>
              <a:defRPr>
                <a:solidFill>
                  <a:schemeClr val="tx1"/>
                </a:solidFill>
                <a:latin typeface="Tahoma" panose="020B0604030504040204" pitchFamily="34" charset="0"/>
              </a:defRPr>
            </a:lvl7pPr>
            <a:lvl8pPr marL="3429000" indent="-228600" defTabSz="455613" eaLnBrk="0" fontAlgn="base" hangingPunct="0">
              <a:spcBef>
                <a:spcPct val="0"/>
              </a:spcBef>
              <a:spcAft>
                <a:spcPct val="0"/>
              </a:spcAft>
              <a:defRPr>
                <a:solidFill>
                  <a:schemeClr val="tx1"/>
                </a:solidFill>
                <a:latin typeface="Tahoma" panose="020B0604030504040204" pitchFamily="34" charset="0"/>
              </a:defRPr>
            </a:lvl8pPr>
            <a:lvl9pPr marL="3886200" indent="-228600" defTabSz="455613"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en-US" altLang="en-US" sz="2400" dirty="0">
                <a:solidFill>
                  <a:srgbClr val="000000"/>
                </a:solidFill>
                <a:latin typeface="Calibri" panose="020F0502020204030204" pitchFamily="34" charset="0"/>
              </a:rPr>
              <a:t>Financial autonomy: a widely-held goal in Greenland</a:t>
            </a:r>
            <a:endParaRPr lang="en-US" altLang="en-US" sz="2400" dirty="0">
              <a:solidFill>
                <a:srgbClr val="000000"/>
              </a:solidFill>
              <a:latin typeface="Calibri" panose="020F0502020204030204" pitchFamily="34" charset="0"/>
              <a:ea typeface="ＭＳ Ｐゴシック" panose="020B0600070205080204" pitchFamily="34" charset="-128"/>
            </a:endParaRPr>
          </a:p>
        </p:txBody>
      </p:sp>
      <p:sp>
        <p:nvSpPr>
          <p:cNvPr id="150531" name="Line 7">
            <a:extLst>
              <a:ext uri="{FF2B5EF4-FFF2-40B4-BE49-F238E27FC236}">
                <a16:creationId xmlns:a16="http://schemas.microsoft.com/office/drawing/2014/main" id="{58B5661D-E8EF-4852-B2BC-7256A38723E9}"/>
              </a:ext>
            </a:extLst>
          </p:cNvPr>
          <p:cNvSpPr>
            <a:spLocks noChangeShapeType="1"/>
          </p:cNvSpPr>
          <p:nvPr/>
        </p:nvSpPr>
        <p:spPr bwMode="auto">
          <a:xfrm>
            <a:off x="1588" y="655638"/>
            <a:ext cx="9140825" cy="0"/>
          </a:xfrm>
          <a:prstGeom prst="line">
            <a:avLst/>
          </a:prstGeom>
          <a:noFill/>
          <a:ln w="25400">
            <a:solidFill>
              <a:srgbClr val="51ACE3"/>
            </a:solidFill>
            <a:round/>
            <a:headEnd/>
            <a:tailEnd/>
          </a:ln>
          <a:extLst>
            <a:ext uri="{909E8E84-426E-40dd-AFC4-6F175D3DCCD1}">
              <a14:hiddenFill xmlns:a14="http://schemas.microsoft.com/office/drawing/2010/main" xmlns="">
                <a:noFill/>
              </a14:hiddenFill>
            </a:ext>
          </a:extLst>
        </p:spPr>
        <p:txBody>
          <a:bodyPr wrap="none" lIns="101858" tIns="50929" rIns="101858" bIns="50929" anchor="ctr"/>
          <a:lstStyle/>
          <a:p>
            <a:endParaRPr lang="en-US"/>
          </a:p>
        </p:txBody>
      </p:sp>
      <p:pic>
        <p:nvPicPr>
          <p:cNvPr id="150532" name="Picture 15" descr="PT logos_FINAL_Capital.eps">
            <a:extLst>
              <a:ext uri="{FF2B5EF4-FFF2-40B4-BE49-F238E27FC236}">
                <a16:creationId xmlns:a16="http://schemas.microsoft.com/office/drawing/2014/main" id="{939EA57D-A051-41AA-964B-A506516E79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7975" y="136525"/>
            <a:ext cx="717550"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0533" name="Slide Number Placeholder 5">
            <a:extLst>
              <a:ext uri="{FF2B5EF4-FFF2-40B4-BE49-F238E27FC236}">
                <a16:creationId xmlns:a16="http://schemas.microsoft.com/office/drawing/2014/main" id="{CBC73ABA-7FB4-4220-B786-D31EC0D054C0}"/>
              </a:ext>
            </a:extLst>
          </p:cNvPr>
          <p:cNvSpPr>
            <a:spLocks noGrp="1" noChangeArrowheads="1"/>
          </p:cNvSpPr>
          <p:nvPr>
            <p:ph type="sldNum" sz="quarter" idx="11"/>
          </p:nvPr>
        </p:nvSpPr>
        <p:spPr bwMode="auto">
          <a:xfrm>
            <a:off x="6324600" y="6403975"/>
            <a:ext cx="2320925"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ctr" anchorCtr="0" compatLnSpc="1">
            <a:prstTxWarp prst="textNoShape">
              <a:avLst/>
            </a:prstTxWarp>
          </a:bodyPr>
          <a:lstStyle>
            <a:lvl1pPr defTabSz="455613">
              <a:defRPr>
                <a:solidFill>
                  <a:schemeClr val="tx1"/>
                </a:solidFill>
                <a:latin typeface="Tahoma" panose="020B0604030504040204" pitchFamily="34" charset="0"/>
              </a:defRPr>
            </a:lvl1pPr>
            <a:lvl2pPr marL="742950" indent="-285750" defTabSz="455613">
              <a:defRPr>
                <a:solidFill>
                  <a:schemeClr val="tx1"/>
                </a:solidFill>
                <a:latin typeface="Tahoma" panose="020B0604030504040204" pitchFamily="34" charset="0"/>
              </a:defRPr>
            </a:lvl2pPr>
            <a:lvl3pPr marL="1143000" indent="-228600" defTabSz="455613">
              <a:defRPr>
                <a:solidFill>
                  <a:schemeClr val="tx1"/>
                </a:solidFill>
                <a:latin typeface="Tahoma" panose="020B0604030504040204" pitchFamily="34" charset="0"/>
              </a:defRPr>
            </a:lvl3pPr>
            <a:lvl4pPr marL="1600200" indent="-228600" defTabSz="455613">
              <a:defRPr>
                <a:solidFill>
                  <a:schemeClr val="tx1"/>
                </a:solidFill>
                <a:latin typeface="Tahoma" panose="020B0604030504040204" pitchFamily="34" charset="0"/>
              </a:defRPr>
            </a:lvl4pPr>
            <a:lvl5pPr marL="2057400" indent="-228600" defTabSz="455613">
              <a:defRPr>
                <a:solidFill>
                  <a:schemeClr val="tx1"/>
                </a:solidFill>
                <a:latin typeface="Tahoma" panose="020B0604030504040204" pitchFamily="34" charset="0"/>
              </a:defRPr>
            </a:lvl5pPr>
            <a:lvl6pPr marL="2514600" indent="-228600" defTabSz="455613" eaLnBrk="0" fontAlgn="base" hangingPunct="0">
              <a:spcBef>
                <a:spcPct val="0"/>
              </a:spcBef>
              <a:spcAft>
                <a:spcPct val="0"/>
              </a:spcAft>
              <a:defRPr>
                <a:solidFill>
                  <a:schemeClr val="tx1"/>
                </a:solidFill>
                <a:latin typeface="Tahoma" panose="020B0604030504040204" pitchFamily="34" charset="0"/>
              </a:defRPr>
            </a:lvl6pPr>
            <a:lvl7pPr marL="2971800" indent="-228600" defTabSz="455613" eaLnBrk="0" fontAlgn="base" hangingPunct="0">
              <a:spcBef>
                <a:spcPct val="0"/>
              </a:spcBef>
              <a:spcAft>
                <a:spcPct val="0"/>
              </a:spcAft>
              <a:defRPr>
                <a:solidFill>
                  <a:schemeClr val="tx1"/>
                </a:solidFill>
                <a:latin typeface="Tahoma" panose="020B0604030504040204" pitchFamily="34" charset="0"/>
              </a:defRPr>
            </a:lvl7pPr>
            <a:lvl8pPr marL="3429000" indent="-228600" defTabSz="455613" eaLnBrk="0" fontAlgn="base" hangingPunct="0">
              <a:spcBef>
                <a:spcPct val="0"/>
              </a:spcBef>
              <a:spcAft>
                <a:spcPct val="0"/>
              </a:spcAft>
              <a:defRPr>
                <a:solidFill>
                  <a:schemeClr val="tx1"/>
                </a:solidFill>
                <a:latin typeface="Tahoma" panose="020B0604030504040204" pitchFamily="34" charset="0"/>
              </a:defRPr>
            </a:lvl8pPr>
            <a:lvl9pPr marL="3886200" indent="-228600" defTabSz="455613" eaLnBrk="0" fontAlgn="base" hangingPunct="0">
              <a:spcBef>
                <a:spcPct val="0"/>
              </a:spcBef>
              <a:spcAft>
                <a:spcPct val="0"/>
              </a:spcAft>
              <a:defRPr>
                <a:solidFill>
                  <a:schemeClr val="tx1"/>
                </a:solidFill>
                <a:latin typeface="Tahoma" panose="020B0604030504040204" pitchFamily="34" charset="0"/>
              </a:defRPr>
            </a:lvl9pPr>
          </a:lstStyle>
          <a:p>
            <a:pPr algn="r" eaLnBrk="1" hangingPunct="1"/>
            <a:fld id="{36B49D69-BBB3-48C6-B0A4-683EB697D888}" type="slidenum">
              <a:rPr lang="en-US" altLang="en-US" sz="1000">
                <a:solidFill>
                  <a:srgbClr val="000000"/>
                </a:solidFill>
                <a:latin typeface="Calibri" panose="020F0502020204030204" pitchFamily="34" charset="0"/>
              </a:rPr>
              <a:pPr algn="r" eaLnBrk="1" hangingPunct="1"/>
              <a:t>37</a:t>
            </a:fld>
            <a:endParaRPr lang="en-US" altLang="en-US" sz="1000">
              <a:solidFill>
                <a:srgbClr val="000000"/>
              </a:solidFill>
              <a:latin typeface="Calibri" panose="020F0502020204030204" pitchFamily="34" charset="0"/>
            </a:endParaRPr>
          </a:p>
        </p:txBody>
      </p:sp>
      <p:sp>
        <p:nvSpPr>
          <p:cNvPr id="150535" name="TextBox 3">
            <a:extLst>
              <a:ext uri="{FF2B5EF4-FFF2-40B4-BE49-F238E27FC236}">
                <a16:creationId xmlns:a16="http://schemas.microsoft.com/office/drawing/2014/main" id="{C25DB07D-C760-4F48-88AB-EE109420D073}"/>
              </a:ext>
            </a:extLst>
          </p:cNvPr>
          <p:cNvSpPr txBox="1">
            <a:spLocks noChangeArrowheads="1"/>
          </p:cNvSpPr>
          <p:nvPr/>
        </p:nvSpPr>
        <p:spPr bwMode="auto">
          <a:xfrm>
            <a:off x="228600" y="762000"/>
            <a:ext cx="50292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06400" indent="-406400" defTabSz="455613">
              <a:defRPr>
                <a:solidFill>
                  <a:schemeClr val="tx1"/>
                </a:solidFill>
                <a:latin typeface="Tahoma" panose="020B0604030504040204" pitchFamily="34" charset="0"/>
              </a:defRPr>
            </a:lvl1pPr>
            <a:lvl2pPr marL="455613" defTabSz="455613">
              <a:defRPr>
                <a:solidFill>
                  <a:schemeClr val="tx1"/>
                </a:solidFill>
                <a:latin typeface="Tahoma" panose="020B0604030504040204" pitchFamily="34" charset="0"/>
              </a:defRPr>
            </a:lvl2pPr>
            <a:lvl3pPr marL="1143000" indent="-228600" defTabSz="455613">
              <a:defRPr>
                <a:solidFill>
                  <a:schemeClr val="tx1"/>
                </a:solidFill>
                <a:latin typeface="Tahoma" panose="020B0604030504040204" pitchFamily="34" charset="0"/>
              </a:defRPr>
            </a:lvl3pPr>
            <a:lvl4pPr marL="1600200" indent="-228600" defTabSz="455613">
              <a:defRPr>
                <a:solidFill>
                  <a:schemeClr val="tx1"/>
                </a:solidFill>
                <a:latin typeface="Tahoma" panose="020B0604030504040204" pitchFamily="34" charset="0"/>
              </a:defRPr>
            </a:lvl4pPr>
            <a:lvl5pPr marL="2057400" indent="-228600" defTabSz="455613">
              <a:defRPr>
                <a:solidFill>
                  <a:schemeClr val="tx1"/>
                </a:solidFill>
                <a:latin typeface="Tahoma" panose="020B0604030504040204" pitchFamily="34" charset="0"/>
              </a:defRPr>
            </a:lvl5pPr>
            <a:lvl6pPr marL="2514600" indent="-228600" defTabSz="455613" eaLnBrk="0" fontAlgn="base" hangingPunct="0">
              <a:spcBef>
                <a:spcPct val="0"/>
              </a:spcBef>
              <a:spcAft>
                <a:spcPct val="0"/>
              </a:spcAft>
              <a:defRPr>
                <a:solidFill>
                  <a:schemeClr val="tx1"/>
                </a:solidFill>
                <a:latin typeface="Tahoma" panose="020B0604030504040204" pitchFamily="34" charset="0"/>
              </a:defRPr>
            </a:lvl6pPr>
            <a:lvl7pPr marL="2971800" indent="-228600" defTabSz="455613" eaLnBrk="0" fontAlgn="base" hangingPunct="0">
              <a:spcBef>
                <a:spcPct val="0"/>
              </a:spcBef>
              <a:spcAft>
                <a:spcPct val="0"/>
              </a:spcAft>
              <a:defRPr>
                <a:solidFill>
                  <a:schemeClr val="tx1"/>
                </a:solidFill>
                <a:latin typeface="Tahoma" panose="020B0604030504040204" pitchFamily="34" charset="0"/>
              </a:defRPr>
            </a:lvl7pPr>
            <a:lvl8pPr marL="3429000" indent="-228600" defTabSz="455613" eaLnBrk="0" fontAlgn="base" hangingPunct="0">
              <a:spcBef>
                <a:spcPct val="0"/>
              </a:spcBef>
              <a:spcAft>
                <a:spcPct val="0"/>
              </a:spcAft>
              <a:defRPr>
                <a:solidFill>
                  <a:schemeClr val="tx1"/>
                </a:solidFill>
                <a:latin typeface="Tahoma" panose="020B0604030504040204" pitchFamily="34" charset="0"/>
              </a:defRPr>
            </a:lvl8pPr>
            <a:lvl9pPr marL="3886200" indent="-228600" defTabSz="455613" eaLnBrk="0" fontAlgn="base" hangingPunct="0">
              <a:spcBef>
                <a:spcPct val="0"/>
              </a:spcBef>
              <a:spcAft>
                <a:spcPct val="0"/>
              </a:spcAft>
              <a:defRPr>
                <a:solidFill>
                  <a:schemeClr val="tx1"/>
                </a:solidFill>
                <a:latin typeface="Tahoma" panose="020B0604030504040204" pitchFamily="34" charset="0"/>
              </a:defRPr>
            </a:lvl9pPr>
          </a:lstStyle>
          <a:p>
            <a:pPr eaLnBrk="1" hangingPunct="1">
              <a:buFont typeface="Arial" panose="020B0604020202020204" pitchFamily="34" charset="0"/>
              <a:buChar char="•"/>
            </a:pPr>
            <a:r>
              <a:rPr lang="en-US" altLang="en-US">
                <a:solidFill>
                  <a:srgbClr val="000000"/>
                </a:solidFill>
                <a:latin typeface="Calibri" panose="020F0502020204030204" pitchFamily="34" charset="0"/>
                <a:cs typeface="Calibri" panose="020F0502020204030204" pitchFamily="34" charset="0"/>
              </a:rPr>
              <a:t>Experience of Alaska, Norway, Western U.S. States and Canadian Provinces / Territories can assist Greenland in making a plan</a:t>
            </a:r>
          </a:p>
          <a:p>
            <a:pPr eaLnBrk="1" hangingPunct="1">
              <a:buFont typeface="Arial" panose="020B0604020202020204" pitchFamily="34" charset="0"/>
              <a:buChar char="•"/>
            </a:pPr>
            <a:endParaRPr lang="en-US" altLang="en-US">
              <a:solidFill>
                <a:srgbClr val="000000"/>
              </a:solidFill>
              <a:latin typeface="Calibri" panose="020F0502020204030204" pitchFamily="34" charset="0"/>
              <a:cs typeface="Calibri" panose="020F0502020204030204" pitchFamily="34" charset="0"/>
            </a:endParaRPr>
          </a:p>
          <a:p>
            <a:pPr eaLnBrk="1" hangingPunct="1">
              <a:buFont typeface="Arial" panose="020B0604020202020204" pitchFamily="34" charset="0"/>
              <a:buChar char="•"/>
            </a:pPr>
            <a:r>
              <a:rPr lang="en-US" altLang="en-US">
                <a:solidFill>
                  <a:srgbClr val="000000"/>
                </a:solidFill>
                <a:latin typeface="Calibri" panose="020F0502020204030204" pitchFamily="34" charset="0"/>
                <a:cs typeface="Calibri" panose="020F0502020204030204" pitchFamily="34" charset="0"/>
              </a:rPr>
              <a:t>Assets owned/controlled by home rule government can be sold, leveraged, or developed to expand government/common income</a:t>
            </a:r>
          </a:p>
          <a:p>
            <a:pPr eaLnBrk="1" hangingPunct="1">
              <a:buFont typeface="Arial" panose="020B0604020202020204" pitchFamily="34" charset="0"/>
              <a:buChar char="•"/>
            </a:pPr>
            <a:endParaRPr lang="en-US" altLang="en-US">
              <a:solidFill>
                <a:srgbClr val="000000"/>
              </a:solidFill>
              <a:latin typeface="Calibri" panose="020F0502020204030204" pitchFamily="34" charset="0"/>
              <a:cs typeface="Calibri" panose="020F0502020204030204" pitchFamily="34" charset="0"/>
            </a:endParaRPr>
          </a:p>
          <a:p>
            <a:pPr eaLnBrk="1" hangingPunct="1">
              <a:buFont typeface="Arial" panose="020B0604020202020204" pitchFamily="34" charset="0"/>
              <a:buChar char="•"/>
            </a:pPr>
            <a:r>
              <a:rPr lang="en-US" altLang="en-US">
                <a:solidFill>
                  <a:srgbClr val="000000"/>
                </a:solidFill>
                <a:latin typeface="Calibri" panose="020F0502020204030204" pitchFamily="34" charset="0"/>
                <a:cs typeface="Calibri" panose="020F0502020204030204" pitchFamily="34" charset="0"/>
              </a:rPr>
              <a:t>Alaska Mental Health, School Trusts, Permanent Fund, Community Development Fishing Quotas, Tourism taxes are illustrative</a:t>
            </a:r>
          </a:p>
          <a:p>
            <a:pPr eaLnBrk="1" hangingPunct="1">
              <a:buFont typeface="Arial" panose="020B0604020202020204" pitchFamily="34" charset="0"/>
              <a:buChar char="•"/>
            </a:pPr>
            <a:endParaRPr lang="en-US" altLang="en-US">
              <a:solidFill>
                <a:srgbClr val="000000"/>
              </a:solidFill>
              <a:latin typeface="Calibri" panose="020F0502020204030204" pitchFamily="34" charset="0"/>
              <a:cs typeface="Calibri" panose="020F0502020204030204" pitchFamily="34" charset="0"/>
            </a:endParaRPr>
          </a:p>
          <a:p>
            <a:pPr eaLnBrk="1" hangingPunct="1">
              <a:buFont typeface="Arial" panose="020B0604020202020204" pitchFamily="34" charset="0"/>
              <a:buChar char="•"/>
            </a:pPr>
            <a:r>
              <a:rPr lang="en-US" altLang="en-US">
                <a:solidFill>
                  <a:srgbClr val="000000"/>
                </a:solidFill>
                <a:latin typeface="Calibri" panose="020F0502020204030204" pitchFamily="34" charset="0"/>
                <a:cs typeface="Calibri" panose="020F0502020204030204" pitchFamily="34" charset="0"/>
              </a:rPr>
              <a:t>Targeted investments in infrastructure (e.g. radar for overflight income) can also expand income</a:t>
            </a:r>
          </a:p>
          <a:p>
            <a:pPr lvl="1" eaLnBrk="1" hangingPunct="1"/>
            <a:endParaRPr lang="en-US" altLang="en-US">
              <a:solidFill>
                <a:srgbClr val="000000"/>
              </a:solidFill>
              <a:latin typeface="Calibri" panose="020F0502020204030204" pitchFamily="34" charset="0"/>
              <a:cs typeface="Calibri" panose="020F0502020204030204" pitchFamily="34" charset="0"/>
            </a:endParaRPr>
          </a:p>
        </p:txBody>
      </p:sp>
      <p:pic>
        <p:nvPicPr>
          <p:cNvPr id="150536" name="Picture 8">
            <a:extLst>
              <a:ext uri="{FF2B5EF4-FFF2-40B4-BE49-F238E27FC236}">
                <a16:creationId xmlns:a16="http://schemas.microsoft.com/office/drawing/2014/main" id="{0F6FF747-2FA1-43B1-8873-1ED639DC72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7200" y="838200"/>
            <a:ext cx="3109913"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08B7B6-372D-4BE2-BF4C-4B5C5CF81E99}"/>
              </a:ext>
            </a:extLst>
          </p:cNvPr>
          <p:cNvSpPr/>
          <p:nvPr/>
        </p:nvSpPr>
        <p:spPr>
          <a:xfrm>
            <a:off x="4481513" y="3290888"/>
            <a:ext cx="227012" cy="300037"/>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Times" pitchFamily="2" charset="0"/>
                <a:ea typeface="+mn-ea"/>
                <a:cs typeface="+mn-cs"/>
              </a:rPr>
              <a:t> </a:t>
            </a: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76660C69-F215-4226-9C97-BFC5ADECD7BC}"/>
              </a:ext>
            </a:extLst>
          </p:cNvPr>
          <p:cNvSpPr/>
          <p:nvPr/>
        </p:nvSpPr>
        <p:spPr>
          <a:xfrm>
            <a:off x="0" y="5738813"/>
            <a:ext cx="9144000" cy="261937"/>
          </a:xfrm>
          <a:prstGeom prst="rect">
            <a:avLst/>
          </a:prstGeom>
          <a:gradFill flip="none" rotWithShape="1">
            <a:gsLst>
              <a:gs pos="0">
                <a:schemeClr val="bg2">
                  <a:lumMod val="10000"/>
                  <a:alpha val="89000"/>
                </a:schemeClr>
              </a:gs>
              <a:gs pos="30000">
                <a:schemeClr val="accent1">
                  <a:lumMod val="89000"/>
                  <a:alpha val="85000"/>
                </a:schemeClr>
              </a:gs>
              <a:gs pos="70000">
                <a:schemeClr val="accent3">
                  <a:lumMod val="50000"/>
                  <a:alpha val="57000"/>
                </a:schemeClr>
              </a:gs>
              <a:gs pos="97000">
                <a:schemeClr val="accent1">
                  <a:lumMod val="70000"/>
                  <a:alpha val="37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rPr>
              <a:t>The Arctic in the 21</a:t>
            </a:r>
            <a:r>
              <a:rPr kumimoji="0" lang="en-US" sz="1050" b="0" i="0" u="none" strike="noStrike" kern="1200" cap="none" spc="0" normalizeH="0" baseline="30000" noProof="0" dirty="0">
                <a:ln>
                  <a:noFill/>
                </a:ln>
                <a:solidFill>
                  <a:prstClr val="white"/>
                </a:solidFill>
                <a:effectLst/>
                <a:uLnTx/>
                <a:uFillTx/>
                <a:latin typeface="Calibri" panose="020F0502020204030204"/>
                <a:ea typeface="+mn-ea"/>
                <a:cs typeface="+mn-cs"/>
              </a:rPr>
              <a:t>st</a:t>
            </a:r>
            <a:r>
              <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rPr>
              <a:t> Century | </a:t>
            </a:r>
            <a:r>
              <a:rPr kumimoji="0" lang="en-US" sz="1050" b="0" i="0" u="none" strike="noStrike" kern="1200" cap="none" spc="0" normalizeH="0" baseline="0" noProof="0" dirty="0">
                <a:ln>
                  <a:noFill/>
                </a:ln>
                <a:solidFill>
                  <a:prstClr val="white"/>
                </a:solidFill>
                <a:effectLst/>
                <a:uLnTx/>
                <a:uFillTx/>
                <a:latin typeface="Calibri Light" panose="020F0302020204030204"/>
                <a:ea typeface="+mn-ea"/>
                <a:cs typeface="+mn-cs"/>
              </a:rPr>
              <a:t>The Wilson Center Polar Institute</a:t>
            </a:r>
          </a:p>
        </p:txBody>
      </p:sp>
      <p:sp>
        <p:nvSpPr>
          <p:cNvPr id="17" name="Rectangle 16">
            <a:extLst>
              <a:ext uri="{FF2B5EF4-FFF2-40B4-BE49-F238E27FC236}">
                <a16:creationId xmlns:a16="http://schemas.microsoft.com/office/drawing/2014/main" id="{34E9AB6E-5F75-4A05-8F80-A4D5D673B855}"/>
              </a:ext>
            </a:extLst>
          </p:cNvPr>
          <p:cNvSpPr/>
          <p:nvPr/>
        </p:nvSpPr>
        <p:spPr>
          <a:xfrm>
            <a:off x="4481513" y="3290888"/>
            <a:ext cx="227012" cy="300037"/>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Times" pitchFamily="2" charset="0"/>
                <a:ea typeface="+mn-ea"/>
                <a:cs typeface="+mn-cs"/>
              </a:rPr>
              <a:t> </a:t>
            </a: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hlVXOC6a3ME?feature=oembed" descr="Disappearing Arctic sea ice">
            <a:hlinkClick r:id="" action="ppaction://media"/>
            <a:extLst>
              <a:ext uri="{FF2B5EF4-FFF2-40B4-BE49-F238E27FC236}">
                <a16:creationId xmlns:a16="http://schemas.microsoft.com/office/drawing/2014/main" id="{4E3E7361-A6A6-4624-ADBA-897D9B39253D}"/>
              </a:ext>
            </a:extLst>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4690" name="Picture 2">
            <a:extLst>
              <a:ext uri="{FF2B5EF4-FFF2-40B4-BE49-F238E27FC236}">
                <a16:creationId xmlns:a16="http://schemas.microsoft.com/office/drawing/2014/main" id="{A83C8159-B1F8-4B70-AB97-C3D93C3C70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84225"/>
            <a:ext cx="8991600" cy="50434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4691" name="TextBox 1">
            <a:extLst>
              <a:ext uri="{FF2B5EF4-FFF2-40B4-BE49-F238E27FC236}">
                <a16:creationId xmlns:a16="http://schemas.microsoft.com/office/drawing/2014/main" id="{EBDBBE37-3D9B-44C8-B91F-A9E3A5678786}"/>
              </a:ext>
            </a:extLst>
          </p:cNvPr>
          <p:cNvSpPr txBox="1">
            <a:spLocks noChangeArrowheads="1"/>
          </p:cNvSpPr>
          <p:nvPr/>
        </p:nvSpPr>
        <p:spPr bwMode="auto">
          <a:xfrm>
            <a:off x="2438400" y="381000"/>
            <a:ext cx="44196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3200">
                <a:solidFill>
                  <a:srgbClr val="FFFFFF"/>
                </a:solidFill>
                <a:latin typeface="Calibri" panose="020F0502020204030204" pitchFamily="34" charset="0"/>
              </a:rPr>
              <a:t>Why should you care?</a:t>
            </a:r>
          </a:p>
        </p:txBody>
      </p:sp>
      <p:sp>
        <p:nvSpPr>
          <p:cNvPr id="114692" name="TextBox 2">
            <a:extLst>
              <a:ext uri="{FF2B5EF4-FFF2-40B4-BE49-F238E27FC236}">
                <a16:creationId xmlns:a16="http://schemas.microsoft.com/office/drawing/2014/main" id="{062AAF9C-8295-4075-8A50-9B2FAD483649}"/>
              </a:ext>
            </a:extLst>
          </p:cNvPr>
          <p:cNvSpPr txBox="1">
            <a:spLocks noChangeArrowheads="1"/>
          </p:cNvSpPr>
          <p:nvPr/>
        </p:nvSpPr>
        <p:spPr bwMode="auto">
          <a:xfrm>
            <a:off x="898525" y="6096000"/>
            <a:ext cx="71628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2800">
                <a:solidFill>
                  <a:srgbClr val="FFFFFF"/>
                </a:solidFill>
                <a:latin typeface="Calibri" panose="020F0502020204030204" pitchFamily="34" charset="0"/>
              </a:rPr>
              <a:t>Jet stream position is affected by sea ice cover.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4">
            <a:extLst>
              <a:ext uri="{FF2B5EF4-FFF2-40B4-BE49-F238E27FC236}">
                <a16:creationId xmlns:a16="http://schemas.microsoft.com/office/drawing/2014/main" id="{D3FFF38E-6834-4CB4-BEC0-CBF0F2D3E1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4050" y="0"/>
            <a:ext cx="52959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B1B79A-FFD9-4890-855E-77F8B29A80D8}"/>
              </a:ext>
            </a:extLst>
          </p:cNvPr>
          <p:cNvSpPr/>
          <p:nvPr/>
        </p:nvSpPr>
        <p:spPr>
          <a:xfrm>
            <a:off x="4337050" y="3422650"/>
            <a:ext cx="227013" cy="300038"/>
          </a:xfrm>
          <a:prstGeom prst="rect">
            <a:avLst/>
          </a:prstGeom>
        </p:spPr>
        <p:txBody>
          <a:bodyPr wrap="none">
            <a:spAutoFit/>
          </a:bodyPr>
          <a:lstStyle/>
          <a:p>
            <a:pPr defTabSz="685800" eaLnBrk="1" fontAlgn="auto" hangingPunct="1">
              <a:spcBef>
                <a:spcPts val="0"/>
              </a:spcBef>
              <a:spcAft>
                <a:spcPts val="0"/>
              </a:spcAft>
              <a:defRPr/>
            </a:pPr>
            <a:r>
              <a:rPr lang="en-US" sz="1350" dirty="0">
                <a:solidFill>
                  <a:srgbClr val="000000"/>
                </a:solidFill>
                <a:latin typeface="Times" pitchFamily="2" charset="0"/>
              </a:rPr>
              <a:t> </a:t>
            </a:r>
            <a:endParaRPr lang="en-US" sz="1350" dirty="0">
              <a:solidFill>
                <a:prstClr val="black"/>
              </a:solidFill>
              <a:latin typeface="Calibri" panose="020F0502020204030204"/>
            </a:endParaRPr>
          </a:p>
        </p:txBody>
      </p:sp>
      <p:sp>
        <p:nvSpPr>
          <p:cNvPr id="6" name="Rectangle 5">
            <a:extLst>
              <a:ext uri="{FF2B5EF4-FFF2-40B4-BE49-F238E27FC236}">
                <a16:creationId xmlns:a16="http://schemas.microsoft.com/office/drawing/2014/main" id="{A8EB7AE8-38FD-423B-B98E-A3106BA0CB38}"/>
              </a:ext>
            </a:extLst>
          </p:cNvPr>
          <p:cNvSpPr/>
          <p:nvPr/>
        </p:nvSpPr>
        <p:spPr>
          <a:xfrm>
            <a:off x="0" y="5749925"/>
            <a:ext cx="9144000" cy="260350"/>
          </a:xfrm>
          <a:prstGeom prst="rect">
            <a:avLst/>
          </a:prstGeom>
          <a:gradFill flip="none" rotWithShape="1">
            <a:gsLst>
              <a:gs pos="0">
                <a:schemeClr val="bg2">
                  <a:lumMod val="10000"/>
                  <a:alpha val="89000"/>
                </a:schemeClr>
              </a:gs>
              <a:gs pos="30000">
                <a:schemeClr val="accent1">
                  <a:lumMod val="89000"/>
                  <a:alpha val="85000"/>
                </a:schemeClr>
              </a:gs>
              <a:gs pos="70000">
                <a:schemeClr val="accent3">
                  <a:lumMod val="50000"/>
                  <a:alpha val="57000"/>
                </a:schemeClr>
              </a:gs>
              <a:gs pos="97000">
                <a:schemeClr val="accent1">
                  <a:lumMod val="70000"/>
                  <a:alpha val="37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eaLnBrk="1" fontAlgn="auto" hangingPunct="1">
              <a:spcBef>
                <a:spcPts val="0"/>
              </a:spcBef>
              <a:spcAft>
                <a:spcPts val="0"/>
              </a:spcAft>
              <a:defRPr/>
            </a:pPr>
            <a:r>
              <a:rPr lang="en-US" sz="1050" dirty="0">
                <a:solidFill>
                  <a:prstClr val="white"/>
                </a:solidFill>
              </a:rPr>
              <a:t>The Arctic in the 21</a:t>
            </a:r>
            <a:r>
              <a:rPr lang="en-US" sz="1050" baseline="30000" dirty="0">
                <a:solidFill>
                  <a:prstClr val="white"/>
                </a:solidFill>
              </a:rPr>
              <a:t>st</a:t>
            </a:r>
            <a:r>
              <a:rPr lang="en-US" sz="1050" dirty="0">
                <a:solidFill>
                  <a:prstClr val="white"/>
                </a:solidFill>
              </a:rPr>
              <a:t> Century | </a:t>
            </a:r>
            <a:r>
              <a:rPr lang="en-US" sz="1050" dirty="0">
                <a:solidFill>
                  <a:prstClr val="white"/>
                </a:solidFill>
                <a:latin typeface="Calibri Light" panose="020F0302020204030204"/>
              </a:rPr>
              <a:t>The Wilson Center Polar Institute</a:t>
            </a:r>
          </a:p>
        </p:txBody>
      </p:sp>
      <p:sp>
        <p:nvSpPr>
          <p:cNvPr id="146436" name="Title 13">
            <a:extLst>
              <a:ext uri="{FF2B5EF4-FFF2-40B4-BE49-F238E27FC236}">
                <a16:creationId xmlns:a16="http://schemas.microsoft.com/office/drawing/2014/main" id="{DA4B3DF9-F861-4C38-9B8F-DBDAB2D5E571}"/>
              </a:ext>
            </a:extLst>
          </p:cNvPr>
          <p:cNvSpPr>
            <a:spLocks noGrp="1" noChangeArrowheads="1"/>
          </p:cNvSpPr>
          <p:nvPr>
            <p:ph type="title"/>
          </p:nvPr>
        </p:nvSpPr>
        <p:spPr>
          <a:xfrm>
            <a:off x="628650" y="1131888"/>
            <a:ext cx="7886700" cy="993775"/>
          </a:xfrm>
        </p:spPr>
        <p:txBody>
          <a:bodyPr/>
          <a:lstStyle/>
          <a:p>
            <a:r>
              <a:rPr lang="en-US" altLang="en-US"/>
              <a:t>The Infrastructure Gap</a:t>
            </a:r>
          </a:p>
        </p:txBody>
      </p:sp>
      <p:pic>
        <p:nvPicPr>
          <p:cNvPr id="146437" name="Picture 2">
            <a:extLst>
              <a:ext uri="{FF2B5EF4-FFF2-40B4-BE49-F238E27FC236}">
                <a16:creationId xmlns:a16="http://schemas.microsoft.com/office/drawing/2014/main" id="{E7A6125F-40A4-4490-9998-83C09DAF63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250" y="1966913"/>
            <a:ext cx="6413500" cy="3573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BD2D9D58-32F6-434E-B854-9B64A83C0FC2}"/>
              </a:ext>
            </a:extLst>
          </p:cNvPr>
          <p:cNvSpPr/>
          <p:nvPr/>
        </p:nvSpPr>
        <p:spPr>
          <a:xfrm rot="5155615">
            <a:off x="4312444" y="3410744"/>
            <a:ext cx="228600" cy="300038"/>
          </a:xfrm>
          <a:prstGeom prst="rect">
            <a:avLst/>
          </a:prstGeom>
        </p:spPr>
        <p:txBody>
          <a:bodyPr wrap="none">
            <a:spAutoFit/>
          </a:bodyPr>
          <a:lstStyle/>
          <a:p>
            <a:pPr defTabSz="685800" eaLnBrk="1" fontAlgn="auto" hangingPunct="1">
              <a:spcBef>
                <a:spcPts val="0"/>
              </a:spcBef>
              <a:spcAft>
                <a:spcPts val="0"/>
              </a:spcAft>
              <a:defRPr/>
            </a:pPr>
            <a:r>
              <a:rPr lang="en-US" sz="1350" dirty="0">
                <a:solidFill>
                  <a:srgbClr val="000000"/>
                </a:solidFill>
                <a:latin typeface="Times" pitchFamily="2" charset="0"/>
              </a:rPr>
              <a:t> </a:t>
            </a:r>
            <a:endParaRPr lang="en-US" sz="1350" dirty="0">
              <a:solidFill>
                <a:prstClr val="black"/>
              </a:solidFill>
              <a:latin typeface="Calibri" panose="020F0502020204030204"/>
            </a:endParaRPr>
          </a:p>
        </p:txBody>
      </p:sp>
      <p:sp>
        <p:nvSpPr>
          <p:cNvPr id="5" name="Rectangle 4">
            <a:extLst>
              <a:ext uri="{FF2B5EF4-FFF2-40B4-BE49-F238E27FC236}">
                <a16:creationId xmlns:a16="http://schemas.microsoft.com/office/drawing/2014/main" id="{AFCBCCC0-B7B5-45A9-B21A-6AE31AA316EA}"/>
              </a:ext>
            </a:extLst>
          </p:cNvPr>
          <p:cNvSpPr/>
          <p:nvPr/>
        </p:nvSpPr>
        <p:spPr>
          <a:xfrm>
            <a:off x="4598988" y="4956175"/>
            <a:ext cx="2905125" cy="182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sp>
        <p:nvSpPr>
          <p:cNvPr id="7" name="TextBox 6">
            <a:extLst>
              <a:ext uri="{FF2B5EF4-FFF2-40B4-BE49-F238E27FC236}">
                <a16:creationId xmlns:a16="http://schemas.microsoft.com/office/drawing/2014/main" id="{70891671-E297-4438-9EB6-F90D93655144}"/>
              </a:ext>
            </a:extLst>
          </p:cNvPr>
          <p:cNvSpPr txBox="1"/>
          <p:nvPr/>
        </p:nvSpPr>
        <p:spPr>
          <a:xfrm rot="16200000">
            <a:off x="4393406" y="2377282"/>
            <a:ext cx="912813" cy="254000"/>
          </a:xfrm>
          <a:prstGeom prst="rect">
            <a:avLst/>
          </a:prstGeom>
          <a:noFill/>
        </p:spPr>
        <p:txBody>
          <a:bodyPr>
            <a:spAutoFit/>
          </a:bodyPr>
          <a:lstStyle/>
          <a:p>
            <a:pPr defTabSz="685800" eaLnBrk="1" fontAlgn="auto" hangingPunct="1">
              <a:spcBef>
                <a:spcPts val="0"/>
              </a:spcBef>
              <a:spcAft>
                <a:spcPts val="0"/>
              </a:spcAft>
              <a:defRPr/>
            </a:pPr>
            <a:r>
              <a:rPr lang="en-US" sz="1050" dirty="0">
                <a:solidFill>
                  <a:prstClr val="black"/>
                </a:solidFill>
                <a:latin typeface="Calibri" panose="020F0502020204030204"/>
              </a:rPr>
              <a:t>Russia</a:t>
            </a:r>
          </a:p>
        </p:txBody>
      </p:sp>
      <p:sp>
        <p:nvSpPr>
          <p:cNvPr id="11" name="TextBox 10">
            <a:extLst>
              <a:ext uri="{FF2B5EF4-FFF2-40B4-BE49-F238E27FC236}">
                <a16:creationId xmlns:a16="http://schemas.microsoft.com/office/drawing/2014/main" id="{C209B85A-5A74-4456-84A6-A2A30E59DB70}"/>
              </a:ext>
            </a:extLst>
          </p:cNvPr>
          <p:cNvSpPr txBox="1"/>
          <p:nvPr/>
        </p:nvSpPr>
        <p:spPr>
          <a:xfrm rot="16200000">
            <a:off x="4754562" y="3551238"/>
            <a:ext cx="912813" cy="414338"/>
          </a:xfrm>
          <a:prstGeom prst="rect">
            <a:avLst/>
          </a:prstGeom>
          <a:noFill/>
        </p:spPr>
        <p:txBody>
          <a:bodyPr>
            <a:spAutoFit/>
          </a:bodyPr>
          <a:lstStyle/>
          <a:p>
            <a:pPr defTabSz="685800" eaLnBrk="1" fontAlgn="auto" hangingPunct="1">
              <a:spcBef>
                <a:spcPts val="0"/>
              </a:spcBef>
              <a:spcAft>
                <a:spcPts val="0"/>
              </a:spcAft>
              <a:defRPr/>
            </a:pPr>
            <a:r>
              <a:rPr lang="en-US" sz="1050" dirty="0">
                <a:solidFill>
                  <a:prstClr val="black"/>
                </a:solidFill>
                <a:latin typeface="Calibri" panose="020F0502020204030204"/>
              </a:rPr>
              <a:t>United States</a:t>
            </a:r>
          </a:p>
        </p:txBody>
      </p:sp>
      <p:sp>
        <p:nvSpPr>
          <p:cNvPr id="12" name="TextBox 11">
            <a:extLst>
              <a:ext uri="{FF2B5EF4-FFF2-40B4-BE49-F238E27FC236}">
                <a16:creationId xmlns:a16="http://schemas.microsoft.com/office/drawing/2014/main" id="{3231E081-6DEE-4217-93E5-40423B03473B}"/>
              </a:ext>
            </a:extLst>
          </p:cNvPr>
          <p:cNvSpPr txBox="1"/>
          <p:nvPr/>
        </p:nvSpPr>
        <p:spPr>
          <a:xfrm rot="16200000">
            <a:off x="5101431" y="3739357"/>
            <a:ext cx="912813" cy="254000"/>
          </a:xfrm>
          <a:prstGeom prst="rect">
            <a:avLst/>
          </a:prstGeom>
          <a:noFill/>
        </p:spPr>
        <p:txBody>
          <a:bodyPr>
            <a:spAutoFit/>
          </a:bodyPr>
          <a:lstStyle/>
          <a:p>
            <a:pPr defTabSz="685800" eaLnBrk="1" fontAlgn="auto" hangingPunct="1">
              <a:spcBef>
                <a:spcPts val="0"/>
              </a:spcBef>
              <a:spcAft>
                <a:spcPts val="0"/>
              </a:spcAft>
              <a:defRPr/>
            </a:pPr>
            <a:r>
              <a:rPr lang="en-US" sz="1050" dirty="0">
                <a:solidFill>
                  <a:prstClr val="black"/>
                </a:solidFill>
                <a:latin typeface="Calibri" panose="020F0502020204030204"/>
              </a:rPr>
              <a:t>Canada</a:t>
            </a:r>
          </a:p>
        </p:txBody>
      </p:sp>
      <p:sp>
        <p:nvSpPr>
          <p:cNvPr id="13" name="TextBox 12">
            <a:extLst>
              <a:ext uri="{FF2B5EF4-FFF2-40B4-BE49-F238E27FC236}">
                <a16:creationId xmlns:a16="http://schemas.microsoft.com/office/drawing/2014/main" id="{24E5B8CB-CF2E-4562-9501-23AEB832F238}"/>
              </a:ext>
            </a:extLst>
          </p:cNvPr>
          <p:cNvSpPr txBox="1"/>
          <p:nvPr/>
        </p:nvSpPr>
        <p:spPr>
          <a:xfrm rot="16200000">
            <a:off x="5449887" y="3932238"/>
            <a:ext cx="911225" cy="254000"/>
          </a:xfrm>
          <a:prstGeom prst="rect">
            <a:avLst/>
          </a:prstGeom>
          <a:noFill/>
        </p:spPr>
        <p:txBody>
          <a:bodyPr>
            <a:spAutoFit/>
          </a:bodyPr>
          <a:lstStyle/>
          <a:p>
            <a:pPr defTabSz="685800" eaLnBrk="1" fontAlgn="auto" hangingPunct="1">
              <a:spcBef>
                <a:spcPts val="0"/>
              </a:spcBef>
              <a:spcAft>
                <a:spcPts val="0"/>
              </a:spcAft>
              <a:defRPr/>
            </a:pPr>
            <a:r>
              <a:rPr lang="en-US" sz="1050" dirty="0">
                <a:solidFill>
                  <a:prstClr val="black"/>
                </a:solidFill>
                <a:latin typeface="Calibri" panose="020F0502020204030204"/>
              </a:rPr>
              <a:t>Norway</a:t>
            </a:r>
          </a:p>
        </p:txBody>
      </p:sp>
      <p:sp>
        <p:nvSpPr>
          <p:cNvPr id="15" name="TextBox 14">
            <a:extLst>
              <a:ext uri="{FF2B5EF4-FFF2-40B4-BE49-F238E27FC236}">
                <a16:creationId xmlns:a16="http://schemas.microsoft.com/office/drawing/2014/main" id="{A6B07CF1-3605-44E7-89D8-B28CE4E3961E}"/>
              </a:ext>
            </a:extLst>
          </p:cNvPr>
          <p:cNvSpPr txBox="1"/>
          <p:nvPr/>
        </p:nvSpPr>
        <p:spPr>
          <a:xfrm rot="16200000">
            <a:off x="5807075" y="3932238"/>
            <a:ext cx="911225" cy="254000"/>
          </a:xfrm>
          <a:prstGeom prst="rect">
            <a:avLst/>
          </a:prstGeom>
          <a:noFill/>
        </p:spPr>
        <p:txBody>
          <a:bodyPr>
            <a:spAutoFit/>
          </a:bodyPr>
          <a:lstStyle/>
          <a:p>
            <a:pPr defTabSz="685800" eaLnBrk="1" fontAlgn="auto" hangingPunct="1">
              <a:spcBef>
                <a:spcPts val="0"/>
              </a:spcBef>
              <a:spcAft>
                <a:spcPts val="0"/>
              </a:spcAft>
              <a:defRPr/>
            </a:pPr>
            <a:r>
              <a:rPr lang="en-US" sz="1050" dirty="0">
                <a:solidFill>
                  <a:prstClr val="black"/>
                </a:solidFill>
                <a:latin typeface="Calibri" panose="020F0502020204030204"/>
              </a:rPr>
              <a:t>Sweden</a:t>
            </a:r>
          </a:p>
        </p:txBody>
      </p:sp>
      <p:sp>
        <p:nvSpPr>
          <p:cNvPr id="17" name="TextBox 16">
            <a:extLst>
              <a:ext uri="{FF2B5EF4-FFF2-40B4-BE49-F238E27FC236}">
                <a16:creationId xmlns:a16="http://schemas.microsoft.com/office/drawing/2014/main" id="{102C0678-592F-45D4-ABED-B34292518D6D}"/>
              </a:ext>
            </a:extLst>
          </p:cNvPr>
          <p:cNvSpPr txBox="1"/>
          <p:nvPr/>
        </p:nvSpPr>
        <p:spPr>
          <a:xfrm rot="16200000">
            <a:off x="6165056" y="3974307"/>
            <a:ext cx="912813" cy="254000"/>
          </a:xfrm>
          <a:prstGeom prst="rect">
            <a:avLst/>
          </a:prstGeom>
          <a:noFill/>
        </p:spPr>
        <p:txBody>
          <a:bodyPr>
            <a:spAutoFit/>
          </a:bodyPr>
          <a:lstStyle/>
          <a:p>
            <a:pPr defTabSz="685800" eaLnBrk="1" fontAlgn="auto" hangingPunct="1">
              <a:spcBef>
                <a:spcPts val="0"/>
              </a:spcBef>
              <a:spcAft>
                <a:spcPts val="0"/>
              </a:spcAft>
              <a:defRPr/>
            </a:pPr>
            <a:r>
              <a:rPr lang="en-US" sz="1050" dirty="0">
                <a:solidFill>
                  <a:prstClr val="black"/>
                </a:solidFill>
                <a:latin typeface="Calibri" panose="020F0502020204030204"/>
              </a:rPr>
              <a:t>Iceland</a:t>
            </a:r>
          </a:p>
        </p:txBody>
      </p:sp>
      <p:sp>
        <p:nvSpPr>
          <p:cNvPr id="18" name="TextBox 17">
            <a:extLst>
              <a:ext uri="{FF2B5EF4-FFF2-40B4-BE49-F238E27FC236}">
                <a16:creationId xmlns:a16="http://schemas.microsoft.com/office/drawing/2014/main" id="{7F9655B6-CA96-45A6-9ACB-2FCB4510B633}"/>
              </a:ext>
            </a:extLst>
          </p:cNvPr>
          <p:cNvSpPr txBox="1"/>
          <p:nvPr/>
        </p:nvSpPr>
        <p:spPr>
          <a:xfrm rot="16200000">
            <a:off x="6522243" y="4028282"/>
            <a:ext cx="912813" cy="254000"/>
          </a:xfrm>
          <a:prstGeom prst="rect">
            <a:avLst/>
          </a:prstGeom>
          <a:noFill/>
        </p:spPr>
        <p:txBody>
          <a:bodyPr>
            <a:spAutoFit/>
          </a:bodyPr>
          <a:lstStyle/>
          <a:p>
            <a:pPr defTabSz="685800" eaLnBrk="1" fontAlgn="auto" hangingPunct="1">
              <a:spcBef>
                <a:spcPts val="0"/>
              </a:spcBef>
              <a:spcAft>
                <a:spcPts val="0"/>
              </a:spcAft>
              <a:defRPr/>
            </a:pPr>
            <a:r>
              <a:rPr lang="en-US" sz="1050" dirty="0">
                <a:solidFill>
                  <a:prstClr val="black"/>
                </a:solidFill>
                <a:latin typeface="Calibri" panose="020F0502020204030204"/>
              </a:rPr>
              <a:t>Finland</a:t>
            </a:r>
          </a:p>
        </p:txBody>
      </p:sp>
      <p:sp>
        <p:nvSpPr>
          <p:cNvPr id="19" name="TextBox 18">
            <a:extLst>
              <a:ext uri="{FF2B5EF4-FFF2-40B4-BE49-F238E27FC236}">
                <a16:creationId xmlns:a16="http://schemas.microsoft.com/office/drawing/2014/main" id="{CCE9D351-47E6-4B45-B73A-FE28D3085C09}"/>
              </a:ext>
            </a:extLst>
          </p:cNvPr>
          <p:cNvSpPr txBox="1"/>
          <p:nvPr/>
        </p:nvSpPr>
        <p:spPr>
          <a:xfrm rot="16200000">
            <a:off x="6879432" y="4194969"/>
            <a:ext cx="912812" cy="254000"/>
          </a:xfrm>
          <a:prstGeom prst="rect">
            <a:avLst/>
          </a:prstGeom>
          <a:noFill/>
        </p:spPr>
        <p:txBody>
          <a:bodyPr>
            <a:spAutoFit/>
          </a:bodyPr>
          <a:lstStyle/>
          <a:p>
            <a:pPr defTabSz="685800" eaLnBrk="1" fontAlgn="auto" hangingPunct="1">
              <a:spcBef>
                <a:spcPts val="0"/>
              </a:spcBef>
              <a:spcAft>
                <a:spcPts val="0"/>
              </a:spcAft>
              <a:defRPr/>
            </a:pPr>
            <a:r>
              <a:rPr lang="en-US" sz="1050" dirty="0">
                <a:solidFill>
                  <a:prstClr val="black"/>
                </a:solidFill>
                <a:latin typeface="Calibri" panose="020F0502020204030204"/>
              </a:rPr>
              <a:t>Greenland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Picture taken by NASA's Aqua satellite shows the Arctic sea ice in 2010. (AFP)">
            <a:extLst>
              <a:ext uri="{FF2B5EF4-FFF2-40B4-BE49-F238E27FC236}">
                <a16:creationId xmlns:a16="http://schemas.microsoft.com/office/drawing/2014/main" id="{07ED9AC4-ECB0-4F89-B7F7-A6F5E0FEA212}"/>
              </a:ext>
            </a:extLst>
          </p:cNvPr>
          <p:cNvPicPr>
            <a:picLocks noChangeAspect="1" noChangeArrowheads="1"/>
          </p:cNvPicPr>
          <p:nvPr/>
        </p:nvPicPr>
        <p:blipFill>
          <a:blip r:embed="rId3">
            <a:lum bright="70000" contrast="-70000"/>
          </a:blip>
          <a:srcRect/>
          <a:stretch>
            <a:fillRect/>
          </a:stretch>
        </p:blipFill>
        <p:spPr bwMode="auto">
          <a:xfrm>
            <a:off x="-148379" y="1013917"/>
            <a:ext cx="9334433" cy="5771356"/>
          </a:xfrm>
          <a:prstGeom prst="rect">
            <a:avLst/>
          </a:prstGeom>
          <a:noFill/>
          <a:effectLst>
            <a:softEdge rad="317500"/>
          </a:effectLst>
        </p:spPr>
      </p:pic>
      <p:sp>
        <p:nvSpPr>
          <p:cNvPr id="20" name="Rectangle 2">
            <a:extLst>
              <a:ext uri="{FF2B5EF4-FFF2-40B4-BE49-F238E27FC236}">
                <a16:creationId xmlns:a16="http://schemas.microsoft.com/office/drawing/2014/main" id="{4A28F7C2-1AC1-4151-8F2F-AD0D71475CD5}"/>
              </a:ext>
            </a:extLst>
          </p:cNvPr>
          <p:cNvSpPr txBox="1">
            <a:spLocks noChangeArrowheads="1"/>
          </p:cNvSpPr>
          <p:nvPr/>
        </p:nvSpPr>
        <p:spPr bwMode="auto">
          <a:xfrm>
            <a:off x="642938" y="184150"/>
            <a:ext cx="8218487" cy="1143000"/>
          </a:xfrm>
          <a:prstGeom prst="rect">
            <a:avLst/>
          </a:prstGeom>
          <a:noFill/>
          <a:ln>
            <a:miter lim="800000"/>
            <a:headEnd/>
            <a:tailEnd/>
          </a:ln>
        </p:spPr>
        <p:txBody>
          <a:bodyPr/>
          <a:lstStyle/>
          <a:p>
            <a:pPr algn="r" defTabSz="903288">
              <a:defRPr/>
            </a:pPr>
            <a:r>
              <a:rPr lang="en-US" sz="4000" b="1" kern="0" dirty="0">
                <a:ln w="50800"/>
                <a:solidFill>
                  <a:srgbClr val="4161B1">
                    <a:lumMod val="75000"/>
                  </a:srgbClr>
                </a:solidFill>
                <a:latin typeface="Franklin Gothic Medium"/>
              </a:rPr>
              <a:t>The Simple Math Problem</a:t>
            </a:r>
          </a:p>
        </p:txBody>
      </p:sp>
      <p:sp>
        <p:nvSpPr>
          <p:cNvPr id="109572" name="Slide Number Placeholder 9">
            <a:extLst>
              <a:ext uri="{FF2B5EF4-FFF2-40B4-BE49-F238E27FC236}">
                <a16:creationId xmlns:a16="http://schemas.microsoft.com/office/drawing/2014/main" id="{C21BF92D-B5E5-4DE5-A4D9-F5606AA5746A}"/>
              </a:ext>
            </a:extLst>
          </p:cNvPr>
          <p:cNvSpPr>
            <a:spLocks noGrp="1" noChangeArrowheads="1"/>
          </p:cNvSpPr>
          <p:nvPr>
            <p:ph type="sldNum" sz="quarter" idx="4294967295"/>
          </p:nvPr>
        </p:nvSpPr>
        <p:spPr bwMode="auto">
          <a:xfrm>
            <a:off x="6921500" y="6245225"/>
            <a:ext cx="2133600" cy="47625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82F95966-38D5-4A82-88DD-DE2304FFA17E}" type="slidenum">
              <a:rPr lang="en-US" altLang="en-US" sz="800" b="1">
                <a:solidFill>
                  <a:srgbClr val="FFFFFF"/>
                </a:solidFill>
                <a:latin typeface="Arial" panose="020B0604020202020204" pitchFamily="34" charset="0"/>
              </a:rPr>
              <a:pPr eaLnBrk="1" hangingPunct="1"/>
              <a:t>41</a:t>
            </a:fld>
            <a:endParaRPr lang="en-US" altLang="en-US" sz="800" b="1">
              <a:solidFill>
                <a:srgbClr val="FFFFFF"/>
              </a:solidFill>
              <a:latin typeface="Arial" panose="020B0604020202020204" pitchFamily="34" charset="0"/>
            </a:endParaRPr>
          </a:p>
        </p:txBody>
      </p:sp>
      <p:sp>
        <p:nvSpPr>
          <p:cNvPr id="11" name="Rectangle 25">
            <a:extLst>
              <a:ext uri="{FF2B5EF4-FFF2-40B4-BE49-F238E27FC236}">
                <a16:creationId xmlns:a16="http://schemas.microsoft.com/office/drawing/2014/main" id="{BD924078-361F-4B29-946B-24AAB9F99958}"/>
              </a:ext>
            </a:extLst>
          </p:cNvPr>
          <p:cNvSpPr>
            <a:spLocks noChangeArrowheads="1"/>
          </p:cNvSpPr>
          <p:nvPr/>
        </p:nvSpPr>
        <p:spPr bwMode="auto">
          <a:xfrm>
            <a:off x="-63500" y="966788"/>
            <a:ext cx="9037638" cy="584200"/>
          </a:xfrm>
          <a:prstGeom prst="rect">
            <a:avLst/>
          </a:prstGeom>
          <a:noFill/>
          <a:ln w="9525">
            <a:noFill/>
            <a:miter lim="800000"/>
            <a:headEnd/>
            <a:tailEnd/>
          </a:ln>
        </p:spPr>
        <p:txBody>
          <a:bodyPr>
            <a:spAutoFit/>
          </a:bodyPr>
          <a:lstStyle/>
          <a:p>
            <a:pPr indent="-182563" algn="ctr" defTabSz="903288">
              <a:spcBef>
                <a:spcPts val="300"/>
              </a:spcBef>
              <a:buSzPct val="100000"/>
              <a:defRPr/>
            </a:pPr>
            <a:r>
              <a:rPr lang="en-US" sz="3200" b="1" dirty="0">
                <a:ln w="50800"/>
                <a:solidFill>
                  <a:srgbClr val="003366"/>
                </a:solidFill>
                <a:latin typeface="Franklin Gothic Medium"/>
                <a:cs typeface="Times New Roman" pitchFamily="18" charset="0"/>
              </a:rPr>
              <a:t>   </a:t>
            </a:r>
            <a:endParaRPr lang="en-US" sz="3200" b="1" i="1" dirty="0">
              <a:ln w="50800"/>
              <a:solidFill>
                <a:srgbClr val="002060"/>
              </a:solidFill>
              <a:effectLst>
                <a:outerShdw blurRad="38100" dist="38100" dir="2700000" algn="tl">
                  <a:srgbClr val="000000">
                    <a:alpha val="43137"/>
                  </a:srgbClr>
                </a:outerShdw>
              </a:effectLst>
              <a:latin typeface="Franklin Gothic Medium"/>
              <a:cs typeface="Times New Roman" pitchFamily="18" charset="0"/>
            </a:endParaRPr>
          </a:p>
        </p:txBody>
      </p:sp>
      <p:sp>
        <p:nvSpPr>
          <p:cNvPr id="109574" name="Rectangle 25">
            <a:extLst>
              <a:ext uri="{FF2B5EF4-FFF2-40B4-BE49-F238E27FC236}">
                <a16:creationId xmlns:a16="http://schemas.microsoft.com/office/drawing/2014/main" id="{B428E1E1-BA8B-480E-80AE-8D3F2D40AE0E}"/>
              </a:ext>
            </a:extLst>
          </p:cNvPr>
          <p:cNvSpPr>
            <a:spLocks noChangeArrowheads="1"/>
          </p:cNvSpPr>
          <p:nvPr/>
        </p:nvSpPr>
        <p:spPr bwMode="auto">
          <a:xfrm>
            <a:off x="0" y="1349375"/>
            <a:ext cx="9037638"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indent="-182563" defTabSz="903288">
              <a:defRPr>
                <a:solidFill>
                  <a:schemeClr val="tx1"/>
                </a:solidFill>
                <a:latin typeface="Tahoma" panose="020B0604030504040204" pitchFamily="34" charset="0"/>
              </a:defRPr>
            </a:lvl1pPr>
            <a:lvl2pPr marL="742950" indent="-285750" defTabSz="903288">
              <a:defRPr>
                <a:solidFill>
                  <a:schemeClr val="tx1"/>
                </a:solidFill>
                <a:latin typeface="Tahoma" panose="020B0604030504040204" pitchFamily="34" charset="0"/>
              </a:defRPr>
            </a:lvl2pPr>
            <a:lvl3pPr marL="1143000" indent="-228600" defTabSz="903288">
              <a:defRPr>
                <a:solidFill>
                  <a:schemeClr val="tx1"/>
                </a:solidFill>
                <a:latin typeface="Tahoma" panose="020B0604030504040204" pitchFamily="34" charset="0"/>
              </a:defRPr>
            </a:lvl3pPr>
            <a:lvl4pPr marL="1600200" indent="-228600" defTabSz="903288">
              <a:defRPr>
                <a:solidFill>
                  <a:schemeClr val="tx1"/>
                </a:solidFill>
                <a:latin typeface="Tahoma" panose="020B0604030504040204" pitchFamily="34" charset="0"/>
              </a:defRPr>
            </a:lvl4pPr>
            <a:lvl5pPr marL="2057400" indent="-228600" defTabSz="903288">
              <a:defRPr>
                <a:solidFill>
                  <a:schemeClr val="tx1"/>
                </a:solidFill>
                <a:latin typeface="Tahoma" panose="020B0604030504040204" pitchFamily="34" charset="0"/>
              </a:defRPr>
            </a:lvl5pPr>
            <a:lvl6pPr marL="2514600" indent="-228600" defTabSz="903288" eaLnBrk="0" fontAlgn="base" hangingPunct="0">
              <a:spcBef>
                <a:spcPct val="0"/>
              </a:spcBef>
              <a:spcAft>
                <a:spcPct val="0"/>
              </a:spcAft>
              <a:defRPr>
                <a:solidFill>
                  <a:schemeClr val="tx1"/>
                </a:solidFill>
                <a:latin typeface="Tahoma" panose="020B0604030504040204" pitchFamily="34" charset="0"/>
              </a:defRPr>
            </a:lvl6pPr>
            <a:lvl7pPr marL="2971800" indent="-228600" defTabSz="903288" eaLnBrk="0" fontAlgn="base" hangingPunct="0">
              <a:spcBef>
                <a:spcPct val="0"/>
              </a:spcBef>
              <a:spcAft>
                <a:spcPct val="0"/>
              </a:spcAft>
              <a:defRPr>
                <a:solidFill>
                  <a:schemeClr val="tx1"/>
                </a:solidFill>
                <a:latin typeface="Tahoma" panose="020B0604030504040204" pitchFamily="34" charset="0"/>
              </a:defRPr>
            </a:lvl7pPr>
            <a:lvl8pPr marL="3429000" indent="-228600" defTabSz="903288" eaLnBrk="0" fontAlgn="base" hangingPunct="0">
              <a:spcBef>
                <a:spcPct val="0"/>
              </a:spcBef>
              <a:spcAft>
                <a:spcPct val="0"/>
              </a:spcAft>
              <a:defRPr>
                <a:solidFill>
                  <a:schemeClr val="tx1"/>
                </a:solidFill>
                <a:latin typeface="Tahoma" panose="020B0604030504040204" pitchFamily="34" charset="0"/>
              </a:defRPr>
            </a:lvl8pPr>
            <a:lvl9pPr marL="3886200" indent="-228600" defTabSz="903288" eaLnBrk="0" fontAlgn="base" hangingPunct="0">
              <a:spcBef>
                <a:spcPct val="0"/>
              </a:spcBef>
              <a:spcAft>
                <a:spcPct val="0"/>
              </a:spcAft>
              <a:defRPr>
                <a:solidFill>
                  <a:schemeClr val="tx1"/>
                </a:solidFill>
                <a:latin typeface="Tahoma" panose="020B0604030504040204" pitchFamily="34" charset="0"/>
              </a:defRPr>
            </a:lvl9pPr>
          </a:lstStyle>
          <a:p>
            <a:pPr algn="ctr">
              <a:spcBef>
                <a:spcPts val="300"/>
              </a:spcBef>
              <a:buSzPct val="100000"/>
            </a:pPr>
            <a:r>
              <a:rPr lang="en-US" altLang="en-US" sz="3200" b="1">
                <a:solidFill>
                  <a:srgbClr val="003366"/>
                </a:solidFill>
                <a:latin typeface="Franklin Gothic Medium" panose="020B0603020102020204" pitchFamily="34" charset="0"/>
                <a:cs typeface="Times New Roman" panose="02020603050405020304" pitchFamily="18" charset="0"/>
              </a:rPr>
              <a:t>   </a:t>
            </a:r>
            <a:endParaRPr lang="en-US" altLang="en-US" sz="3200" b="1" i="1">
              <a:solidFill>
                <a:srgbClr val="002060"/>
              </a:solidFill>
              <a:latin typeface="Franklin Gothic Medium" panose="020B0603020102020204" pitchFamily="34" charset="0"/>
              <a:cs typeface="Times New Roman" panose="02020603050405020304" pitchFamily="18" charset="0"/>
            </a:endParaRPr>
          </a:p>
        </p:txBody>
      </p:sp>
      <p:sp>
        <p:nvSpPr>
          <p:cNvPr id="109575" name="Text Box 4">
            <a:extLst>
              <a:ext uri="{FF2B5EF4-FFF2-40B4-BE49-F238E27FC236}">
                <a16:creationId xmlns:a16="http://schemas.microsoft.com/office/drawing/2014/main" id="{AAD5D5A2-5CC0-4E51-82A7-E01ED7954875}"/>
              </a:ext>
            </a:extLst>
          </p:cNvPr>
          <p:cNvSpPr txBox="1">
            <a:spLocks noChangeArrowheads="1"/>
          </p:cNvSpPr>
          <p:nvPr/>
        </p:nvSpPr>
        <p:spPr bwMode="auto">
          <a:xfrm>
            <a:off x="152400" y="2438400"/>
            <a:ext cx="348932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en-US" altLang="en-US" sz="1600" b="1" u="sng">
                <a:solidFill>
                  <a:srgbClr val="000000"/>
                </a:solidFill>
                <a:latin typeface="Arial" panose="020B0604020202020204" pitchFamily="34" charset="0"/>
              </a:rPr>
              <a:t>Distance:  Hamburg to Yokohama</a:t>
            </a:r>
          </a:p>
          <a:p>
            <a:pPr eaLnBrk="1" hangingPunct="1"/>
            <a:r>
              <a:rPr lang="en-US" altLang="en-US" sz="1600" b="1">
                <a:solidFill>
                  <a:srgbClr val="000000"/>
                </a:solidFill>
                <a:latin typeface="Arial" panose="020B0604020202020204" pitchFamily="34" charset="0"/>
              </a:rPr>
              <a:t>(nautical miles)</a:t>
            </a:r>
          </a:p>
        </p:txBody>
      </p:sp>
      <p:sp>
        <p:nvSpPr>
          <p:cNvPr id="109576" name="Text Box 5">
            <a:extLst>
              <a:ext uri="{FF2B5EF4-FFF2-40B4-BE49-F238E27FC236}">
                <a16:creationId xmlns:a16="http://schemas.microsoft.com/office/drawing/2014/main" id="{CD71FDCF-26F9-43D1-BB1B-56F83B3E159A}"/>
              </a:ext>
            </a:extLst>
          </p:cNvPr>
          <p:cNvSpPr txBox="1">
            <a:spLocks noChangeArrowheads="1"/>
          </p:cNvSpPr>
          <p:nvPr/>
        </p:nvSpPr>
        <p:spPr bwMode="auto">
          <a:xfrm>
            <a:off x="152400" y="3063875"/>
            <a:ext cx="36957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en-US" altLang="en-US" sz="1600" b="1">
                <a:solidFill>
                  <a:srgbClr val="C00000"/>
                </a:solidFill>
                <a:latin typeface="Arial" panose="020B0604020202020204" pitchFamily="34" charset="0"/>
              </a:rPr>
              <a:t>Northern Sea Route ~ 6,920 nm</a:t>
            </a:r>
          </a:p>
          <a:p>
            <a:pPr eaLnBrk="1" hangingPunct="1"/>
            <a:r>
              <a:rPr lang="en-US" altLang="en-US" sz="1600" b="1" u="sng">
                <a:solidFill>
                  <a:srgbClr val="000000"/>
                </a:solidFill>
                <a:latin typeface="Arial" panose="020B0604020202020204" pitchFamily="34" charset="0"/>
              </a:rPr>
              <a:t>Suez Canal               ~ 11,073 </a:t>
            </a:r>
            <a:r>
              <a:rPr lang="en-US" altLang="en-US" sz="1600" b="1" u="sng">
                <a:solidFill>
                  <a:srgbClr val="FFFFFF"/>
                </a:solidFill>
                <a:latin typeface="Arial" panose="020B0604020202020204" pitchFamily="34" charset="0"/>
              </a:rPr>
              <a:t>nm</a:t>
            </a:r>
          </a:p>
          <a:p>
            <a:pPr eaLnBrk="1" hangingPunct="1"/>
            <a:endParaRPr lang="en-US" altLang="en-US" sz="1600" b="1">
              <a:solidFill>
                <a:srgbClr val="000000"/>
              </a:solidFill>
              <a:latin typeface="Arial" panose="020B0604020202020204" pitchFamily="34" charset="0"/>
            </a:endParaRPr>
          </a:p>
          <a:p>
            <a:pPr eaLnBrk="1" hangingPunct="1"/>
            <a:r>
              <a:rPr lang="en-US" altLang="en-US" sz="1600" b="1">
                <a:solidFill>
                  <a:srgbClr val="000000"/>
                </a:solidFill>
                <a:latin typeface="Arial" panose="020B0604020202020204" pitchFamily="34" charset="0"/>
              </a:rPr>
              <a:t>Panama Canal          ~ 12,420 nm</a:t>
            </a:r>
          </a:p>
          <a:p>
            <a:pPr eaLnBrk="1" hangingPunct="1"/>
            <a:r>
              <a:rPr lang="en-US" altLang="en-US" sz="1600" b="1">
                <a:solidFill>
                  <a:srgbClr val="000000"/>
                </a:solidFill>
                <a:latin typeface="Arial" panose="020B0604020202020204" pitchFamily="34" charset="0"/>
              </a:rPr>
              <a:t>Cape of Good Hope ~ 14,542 nm</a:t>
            </a:r>
          </a:p>
          <a:p>
            <a:pPr eaLnBrk="1" hangingPunct="1"/>
            <a:endParaRPr lang="en-US" altLang="en-US" sz="1600" b="1">
              <a:solidFill>
                <a:srgbClr val="FFFFFF"/>
              </a:solidFill>
              <a:latin typeface="Arial" panose="020B0604020202020204" pitchFamily="34" charset="0"/>
            </a:endParaRPr>
          </a:p>
        </p:txBody>
      </p:sp>
      <p:pic>
        <p:nvPicPr>
          <p:cNvPr id="13" name="Picture 2" descr="5_routes">
            <a:extLst>
              <a:ext uri="{FF2B5EF4-FFF2-40B4-BE49-F238E27FC236}">
                <a16:creationId xmlns:a16="http://schemas.microsoft.com/office/drawing/2014/main" id="{18536343-AD0D-4DA6-AEB7-73ADEE63D211}"/>
              </a:ext>
            </a:extLst>
          </p:cNvPr>
          <p:cNvPicPr>
            <a:picLocks noChangeAspect="1" noChangeArrowheads="1"/>
          </p:cNvPicPr>
          <p:nvPr/>
        </p:nvPicPr>
        <p:blipFill>
          <a:blip r:embed="rId4" cstate="print"/>
          <a:srcRect l="50177" b="-150"/>
          <a:stretch>
            <a:fillRect/>
          </a:stretch>
        </p:blipFill>
        <p:spPr bwMode="auto">
          <a:xfrm>
            <a:off x="3733800" y="1447800"/>
            <a:ext cx="4989513" cy="4791075"/>
          </a:xfrm>
          <a:prstGeom prst="rect">
            <a:avLst/>
          </a:prstGeom>
          <a:noFill/>
          <a:ln w="9525">
            <a:noFill/>
            <a:miter lim="800000"/>
            <a:headEnd/>
            <a:tailEnd/>
          </a:ln>
          <a:effectLst>
            <a:softEdge rad="101600"/>
          </a:effec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6" descr="sea-frozen-iced-water-76568.jpg">
            <a:extLst>
              <a:ext uri="{FF2B5EF4-FFF2-40B4-BE49-F238E27FC236}">
                <a16:creationId xmlns:a16="http://schemas.microsoft.com/office/drawing/2014/main" id="{8D1C5094-5E5F-472F-A1F5-AD6F253E79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3059" name="Title 1">
            <a:extLst>
              <a:ext uri="{FF2B5EF4-FFF2-40B4-BE49-F238E27FC236}">
                <a16:creationId xmlns:a16="http://schemas.microsoft.com/office/drawing/2014/main" id="{CAE913C4-61E2-40B0-96C4-2D685F22C47E}"/>
              </a:ext>
            </a:extLst>
          </p:cNvPr>
          <p:cNvSpPr>
            <a:spLocks noGrp="1" noChangeArrowheads="1"/>
          </p:cNvSpPr>
          <p:nvPr>
            <p:ph type="title"/>
          </p:nvPr>
        </p:nvSpPr>
        <p:spPr/>
        <p:txBody>
          <a:bodyPr/>
          <a:lstStyle/>
          <a:p>
            <a:r>
              <a:rPr lang="en-GB" altLang="en-US"/>
              <a:t>Opening Seaways</a:t>
            </a:r>
          </a:p>
        </p:txBody>
      </p:sp>
      <p:pic>
        <p:nvPicPr>
          <p:cNvPr id="173060" name="Picture 5" descr="transpolar_sea_route-1.jpg">
            <a:extLst>
              <a:ext uri="{FF2B5EF4-FFF2-40B4-BE49-F238E27FC236}">
                <a16:creationId xmlns:a16="http://schemas.microsoft.com/office/drawing/2014/main" id="{68DEF436-7426-4964-AE31-CA18801060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050" y="1417638"/>
            <a:ext cx="7042150" cy="5440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a:extLst>
              <a:ext uri="{FF2B5EF4-FFF2-40B4-BE49-F238E27FC236}">
                <a16:creationId xmlns:a16="http://schemas.microsoft.com/office/drawing/2014/main" id="{EDAEC4DD-15F2-43D3-9DA2-BD9CF117BC15}"/>
              </a:ext>
            </a:extLst>
          </p:cNvPr>
          <p:cNvSpPr>
            <a:spLocks noGrp="1" noChangeArrowheads="1"/>
          </p:cNvSpPr>
          <p:nvPr>
            <p:ph type="title"/>
          </p:nvPr>
        </p:nvSpPr>
        <p:spPr/>
        <p:txBody>
          <a:bodyPr/>
          <a:lstStyle/>
          <a:p>
            <a:r>
              <a:rPr lang="en-US" altLang="en-US"/>
              <a:t>A Business Plan for a New Ocean</a:t>
            </a:r>
          </a:p>
        </p:txBody>
      </p:sp>
      <p:pic>
        <p:nvPicPr>
          <p:cNvPr id="169987" name="Picture 4">
            <a:extLst>
              <a:ext uri="{FF2B5EF4-FFF2-40B4-BE49-F238E27FC236}">
                <a16:creationId xmlns:a16="http://schemas.microsoft.com/office/drawing/2014/main" id="{8B3F4107-41D6-4723-9E4F-ECB3CCF462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57313"/>
            <a:ext cx="9144000" cy="414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DB7EC2-1838-4CD8-A5C5-C50D9DCE149B}"/>
              </a:ext>
            </a:extLst>
          </p:cNvPr>
          <p:cNvSpPr/>
          <p:nvPr/>
        </p:nvSpPr>
        <p:spPr>
          <a:xfrm>
            <a:off x="4481513" y="3290888"/>
            <a:ext cx="227012" cy="300037"/>
          </a:xfrm>
          <a:prstGeom prst="rect">
            <a:avLst/>
          </a:prstGeom>
        </p:spPr>
        <p:txBody>
          <a:bodyPr wrap="none">
            <a:spAutoFit/>
          </a:bodyPr>
          <a:lstStyle/>
          <a:p>
            <a:pPr defTabSz="685800" eaLnBrk="1" fontAlgn="auto" hangingPunct="1">
              <a:spcBef>
                <a:spcPts val="0"/>
              </a:spcBef>
              <a:spcAft>
                <a:spcPts val="0"/>
              </a:spcAft>
              <a:defRPr/>
            </a:pPr>
            <a:r>
              <a:rPr lang="en-US" sz="1350" dirty="0">
                <a:solidFill>
                  <a:srgbClr val="000000"/>
                </a:solidFill>
                <a:latin typeface="Times" pitchFamily="2" charset="0"/>
              </a:rPr>
              <a:t> </a:t>
            </a:r>
            <a:endParaRPr lang="en-US" sz="1350" dirty="0">
              <a:solidFill>
                <a:prstClr val="black"/>
              </a:solidFill>
              <a:latin typeface="Calibri" panose="020F0502020204030204"/>
            </a:endParaRPr>
          </a:p>
        </p:txBody>
      </p:sp>
      <p:sp>
        <p:nvSpPr>
          <p:cNvPr id="6" name="Rectangle 5">
            <a:extLst>
              <a:ext uri="{FF2B5EF4-FFF2-40B4-BE49-F238E27FC236}">
                <a16:creationId xmlns:a16="http://schemas.microsoft.com/office/drawing/2014/main" id="{B8F9016E-8D4E-4C8B-8925-A40D81225E05}"/>
              </a:ext>
            </a:extLst>
          </p:cNvPr>
          <p:cNvSpPr/>
          <p:nvPr/>
        </p:nvSpPr>
        <p:spPr>
          <a:xfrm>
            <a:off x="0" y="5738813"/>
            <a:ext cx="9144000" cy="261937"/>
          </a:xfrm>
          <a:prstGeom prst="rect">
            <a:avLst/>
          </a:prstGeom>
          <a:gradFill flip="none" rotWithShape="1">
            <a:gsLst>
              <a:gs pos="0">
                <a:schemeClr val="bg2">
                  <a:lumMod val="10000"/>
                  <a:alpha val="89000"/>
                </a:schemeClr>
              </a:gs>
              <a:gs pos="30000">
                <a:schemeClr val="accent1">
                  <a:lumMod val="89000"/>
                  <a:alpha val="85000"/>
                </a:schemeClr>
              </a:gs>
              <a:gs pos="70000">
                <a:schemeClr val="accent3">
                  <a:lumMod val="50000"/>
                  <a:alpha val="57000"/>
                </a:schemeClr>
              </a:gs>
              <a:gs pos="97000">
                <a:schemeClr val="accent1">
                  <a:lumMod val="70000"/>
                  <a:alpha val="37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eaLnBrk="1" fontAlgn="auto" hangingPunct="1">
              <a:spcBef>
                <a:spcPts val="0"/>
              </a:spcBef>
              <a:spcAft>
                <a:spcPts val="0"/>
              </a:spcAft>
              <a:defRPr/>
            </a:pPr>
            <a:r>
              <a:rPr lang="en-US" sz="1050" dirty="0">
                <a:solidFill>
                  <a:prstClr val="white"/>
                </a:solidFill>
              </a:rPr>
              <a:t>The Arctic in the 21</a:t>
            </a:r>
            <a:r>
              <a:rPr lang="en-US" sz="1050" baseline="30000" dirty="0">
                <a:solidFill>
                  <a:prstClr val="white"/>
                </a:solidFill>
              </a:rPr>
              <a:t>st</a:t>
            </a:r>
            <a:r>
              <a:rPr lang="en-US" sz="1050" dirty="0">
                <a:solidFill>
                  <a:prstClr val="white"/>
                </a:solidFill>
              </a:rPr>
              <a:t> Century | </a:t>
            </a:r>
            <a:r>
              <a:rPr lang="en-US" sz="1050" dirty="0">
                <a:solidFill>
                  <a:prstClr val="white"/>
                </a:solidFill>
                <a:latin typeface="Calibri Light" panose="020F0302020204030204"/>
              </a:rPr>
              <a:t>The Wilson Center Polar Institute</a:t>
            </a:r>
          </a:p>
        </p:txBody>
      </p:sp>
      <p:sp>
        <p:nvSpPr>
          <p:cNvPr id="168964" name="Title 1">
            <a:extLst>
              <a:ext uri="{FF2B5EF4-FFF2-40B4-BE49-F238E27FC236}">
                <a16:creationId xmlns:a16="http://schemas.microsoft.com/office/drawing/2014/main" id="{F2E50024-DF45-4CC1-909C-87D5EF3EC101}"/>
              </a:ext>
            </a:extLst>
          </p:cNvPr>
          <p:cNvSpPr>
            <a:spLocks noGrp="1" noChangeArrowheads="1"/>
          </p:cNvSpPr>
          <p:nvPr>
            <p:ph type="title"/>
          </p:nvPr>
        </p:nvSpPr>
        <p:spPr/>
        <p:txBody>
          <a:bodyPr/>
          <a:lstStyle/>
          <a:p>
            <a:r>
              <a:rPr lang="en-US" altLang="en-US"/>
              <a:t>The SEAL Act: "Uber for Icebreakers”</a:t>
            </a:r>
          </a:p>
        </p:txBody>
      </p:sp>
      <p:sp>
        <p:nvSpPr>
          <p:cNvPr id="7" name="Content Placeholder 6">
            <a:extLst>
              <a:ext uri="{FF2B5EF4-FFF2-40B4-BE49-F238E27FC236}">
                <a16:creationId xmlns:a16="http://schemas.microsoft.com/office/drawing/2014/main" id="{35716372-66D0-46A7-82C4-B7BF9803B174}"/>
              </a:ext>
            </a:extLst>
          </p:cNvPr>
          <p:cNvSpPr>
            <a:spLocks noGrp="1"/>
          </p:cNvSpPr>
          <p:nvPr>
            <p:ph idx="1"/>
          </p:nvPr>
        </p:nvSpPr>
        <p:spPr>
          <a:xfrm>
            <a:off x="628650" y="2032000"/>
            <a:ext cx="4532313" cy="3263900"/>
          </a:xfrm>
        </p:spPr>
        <p:txBody>
          <a:bodyPr/>
          <a:lstStyle/>
          <a:p>
            <a:pPr fontAlgn="auto">
              <a:spcAft>
                <a:spcPts val="0"/>
              </a:spcAft>
              <a:defRPr/>
            </a:pPr>
            <a:r>
              <a:rPr lang="en-US" sz="1500" b="1" dirty="0"/>
              <a:t>Safety</a:t>
            </a:r>
            <a:r>
              <a:rPr lang="en-US" sz="1500" dirty="0"/>
              <a:t>: Safe shipping in the Arctic requires maritime transportation infrastructure, including ports of refuge, mapping and charting, ice reporting and forecasting, and icebreakers to assist when ice conditions require.</a:t>
            </a:r>
          </a:p>
          <a:p>
            <a:pPr fontAlgn="auto">
              <a:spcAft>
                <a:spcPts val="0"/>
              </a:spcAft>
              <a:defRPr/>
            </a:pPr>
            <a:endParaRPr lang="en-US" sz="1500" dirty="0"/>
          </a:p>
          <a:p>
            <a:pPr fontAlgn="auto">
              <a:spcAft>
                <a:spcPts val="0"/>
              </a:spcAft>
              <a:defRPr/>
            </a:pPr>
            <a:r>
              <a:rPr lang="en-US" sz="1500" b="1" dirty="0"/>
              <a:t>Security</a:t>
            </a:r>
            <a:r>
              <a:rPr lang="en-US" sz="1500" dirty="0"/>
              <a:t>: An international presence in serving Arctic shipping, with full respect for and potential cooperation with the system Russia has in place, will attract greater usage of Arctic routes.</a:t>
            </a:r>
          </a:p>
          <a:p>
            <a:pPr fontAlgn="auto">
              <a:spcAft>
                <a:spcPts val="0"/>
              </a:spcAft>
              <a:defRPr/>
            </a:pPr>
            <a:endParaRPr lang="en-US" sz="1500" dirty="0"/>
          </a:p>
          <a:p>
            <a:pPr fontAlgn="auto">
              <a:spcAft>
                <a:spcPts val="0"/>
              </a:spcAft>
              <a:defRPr/>
            </a:pPr>
            <a:r>
              <a:rPr lang="en-US" sz="1500" b="1" dirty="0"/>
              <a:t>Reliability</a:t>
            </a:r>
            <a:r>
              <a:rPr lang="en-US" sz="1500" dirty="0"/>
              <a:t>: More resources means a dependable ocean, and dependable shipping.</a:t>
            </a:r>
            <a:endParaRPr lang="en-US" sz="1350" dirty="0"/>
          </a:p>
        </p:txBody>
      </p:sp>
      <p:sp>
        <p:nvSpPr>
          <p:cNvPr id="5" name="Rectangle 4">
            <a:extLst>
              <a:ext uri="{FF2B5EF4-FFF2-40B4-BE49-F238E27FC236}">
                <a16:creationId xmlns:a16="http://schemas.microsoft.com/office/drawing/2014/main" id="{D0A9BCB3-D81D-4C20-AF7A-A220289EEEAC}"/>
              </a:ext>
            </a:extLst>
          </p:cNvPr>
          <p:cNvSpPr/>
          <p:nvPr/>
        </p:nvSpPr>
        <p:spPr>
          <a:xfrm>
            <a:off x="4481513" y="3290888"/>
            <a:ext cx="227012" cy="300037"/>
          </a:xfrm>
          <a:prstGeom prst="rect">
            <a:avLst/>
          </a:prstGeom>
        </p:spPr>
        <p:txBody>
          <a:bodyPr wrap="none">
            <a:spAutoFit/>
          </a:bodyPr>
          <a:lstStyle/>
          <a:p>
            <a:pPr defTabSz="685800" eaLnBrk="1" fontAlgn="auto" hangingPunct="1">
              <a:spcBef>
                <a:spcPts val="0"/>
              </a:spcBef>
              <a:spcAft>
                <a:spcPts val="0"/>
              </a:spcAft>
              <a:defRPr/>
            </a:pPr>
            <a:r>
              <a:rPr lang="en-US" sz="1350" dirty="0">
                <a:solidFill>
                  <a:srgbClr val="000000"/>
                </a:solidFill>
                <a:latin typeface="Times" pitchFamily="2" charset="0"/>
              </a:rPr>
              <a:t> </a:t>
            </a:r>
            <a:endParaRPr lang="en-US" sz="1350" dirty="0">
              <a:solidFill>
                <a:prstClr val="black"/>
              </a:solidFill>
              <a:latin typeface="Calibri" panose="020F0502020204030204"/>
            </a:endParaRPr>
          </a:p>
        </p:txBody>
      </p:sp>
      <p:pic>
        <p:nvPicPr>
          <p:cNvPr id="168967" name="Picture 2">
            <a:extLst>
              <a:ext uri="{FF2B5EF4-FFF2-40B4-BE49-F238E27FC236}">
                <a16:creationId xmlns:a16="http://schemas.microsoft.com/office/drawing/2014/main" id="{B253018D-0F3B-42DE-9485-9EA52D3663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4475" y="1974850"/>
            <a:ext cx="3336925" cy="184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8968" name="Picture 4">
            <a:extLst>
              <a:ext uri="{FF2B5EF4-FFF2-40B4-BE49-F238E27FC236}">
                <a16:creationId xmlns:a16="http://schemas.microsoft.com/office/drawing/2014/main" id="{9AF08EB5-56B4-4FFC-8095-797C5D0557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9725" y="3989388"/>
            <a:ext cx="1971675" cy="136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8969" name="Picture 6">
            <a:extLst>
              <a:ext uri="{FF2B5EF4-FFF2-40B4-BE49-F238E27FC236}">
                <a16:creationId xmlns:a16="http://schemas.microsoft.com/office/drawing/2014/main" id="{872EDED1-1D33-4537-B170-9D1FF8D7FF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4488" y="4081463"/>
            <a:ext cx="1169987" cy="1176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3">
            <a:extLst>
              <a:ext uri="{FF2B5EF4-FFF2-40B4-BE49-F238E27FC236}">
                <a16:creationId xmlns:a16="http://schemas.microsoft.com/office/drawing/2014/main" id="{0DF3706F-36D3-4209-88A2-BEDD918F5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561975"/>
            <a:ext cx="6227763" cy="3443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F07A7AA4-65F1-4D7A-97C6-3BF4519CC159}"/>
              </a:ext>
            </a:extLst>
          </p:cNvPr>
          <p:cNvSpPr/>
          <p:nvPr/>
        </p:nvSpPr>
        <p:spPr>
          <a:xfrm>
            <a:off x="849313" y="6134100"/>
            <a:ext cx="7188200" cy="327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03905" eaLnBrk="1" fontAlgn="auto" hangingPunct="1">
              <a:spcBef>
                <a:spcPts val="0"/>
              </a:spcBef>
              <a:spcAft>
                <a:spcPts val="0"/>
              </a:spcAft>
              <a:defRPr/>
            </a:pPr>
            <a:endParaRPr lang="en-US" sz="1611">
              <a:solidFill>
                <a:prstClr val="white"/>
              </a:solidFill>
            </a:endParaRPr>
          </a:p>
        </p:txBody>
      </p:sp>
      <p:sp>
        <p:nvSpPr>
          <p:cNvPr id="2" name="Title 1">
            <a:extLst>
              <a:ext uri="{FF2B5EF4-FFF2-40B4-BE49-F238E27FC236}">
                <a16:creationId xmlns:a16="http://schemas.microsoft.com/office/drawing/2014/main" id="{8B16FBBA-3247-44A2-88AD-04AA5985AB90}"/>
              </a:ext>
            </a:extLst>
          </p:cNvPr>
          <p:cNvSpPr>
            <a:spLocks noGrp="1"/>
          </p:cNvSpPr>
          <p:nvPr>
            <p:ph type="title"/>
          </p:nvPr>
        </p:nvSpPr>
        <p:spPr>
          <a:xfrm>
            <a:off x="604838" y="441325"/>
            <a:ext cx="7364412" cy="368300"/>
          </a:xfrm>
        </p:spPr>
        <p:txBody>
          <a:bodyPr>
            <a:noAutofit/>
          </a:bodyPr>
          <a:lstStyle/>
          <a:p>
            <a:pPr marL="11365" eaLnBrk="1" fontAlgn="auto" hangingPunct="1">
              <a:spcBef>
                <a:spcPts val="0"/>
              </a:spcBef>
              <a:spcAft>
                <a:spcPts val="0"/>
              </a:spcAft>
              <a:defRPr/>
            </a:pPr>
            <a:r>
              <a:rPr lang="en-US" sz="1759" b="1" u="none" kern="1200" dirty="0">
                <a:latin typeface="+mj-lt"/>
              </a:rPr>
              <a:t>USGC – New Heavy Polar Security Cutters</a:t>
            </a:r>
            <a:endParaRPr lang="en-GB" sz="1759" b="1" u="none" kern="1200" dirty="0">
              <a:latin typeface="+mj-lt"/>
            </a:endParaRPr>
          </a:p>
        </p:txBody>
      </p:sp>
      <p:sp>
        <p:nvSpPr>
          <p:cNvPr id="12" name="object 6">
            <a:extLst>
              <a:ext uri="{FF2B5EF4-FFF2-40B4-BE49-F238E27FC236}">
                <a16:creationId xmlns:a16="http://schemas.microsoft.com/office/drawing/2014/main" id="{402AF9C3-CBFE-403E-8A0B-3A384D8F3A15}"/>
              </a:ext>
            </a:extLst>
          </p:cNvPr>
          <p:cNvSpPr>
            <a:spLocks/>
          </p:cNvSpPr>
          <p:nvPr/>
        </p:nvSpPr>
        <p:spPr>
          <a:xfrm>
            <a:off x="619125" y="1017588"/>
            <a:ext cx="7905750" cy="31750"/>
          </a:xfrm>
          <a:custGeom>
            <a:avLst/>
            <a:gdLst/>
            <a:ahLst/>
            <a:cxnLst/>
            <a:rect l="l" t="t" r="r" b="b"/>
            <a:pathLst>
              <a:path w="9144000" h="803275">
                <a:moveTo>
                  <a:pt x="0" y="803148"/>
                </a:moveTo>
                <a:lnTo>
                  <a:pt x="9144000" y="803148"/>
                </a:lnTo>
                <a:lnTo>
                  <a:pt x="9144000" y="0"/>
                </a:lnTo>
                <a:lnTo>
                  <a:pt x="0" y="0"/>
                </a:lnTo>
                <a:lnTo>
                  <a:pt x="0" y="803148"/>
                </a:lnTo>
                <a:close/>
              </a:path>
            </a:pathLst>
          </a:custGeom>
          <a:solidFill>
            <a:schemeClr val="tx2">
              <a:lumMod val="75000"/>
            </a:schemeClr>
          </a:solidFill>
        </p:spPr>
        <p:txBody>
          <a:bodyPr lIns="0" tIns="0" rIns="0" bIns="0"/>
          <a:lstStyle/>
          <a:p>
            <a:pPr defTabSz="803905" eaLnBrk="1" fontAlgn="auto" hangingPunct="1">
              <a:spcBef>
                <a:spcPts val="0"/>
              </a:spcBef>
              <a:spcAft>
                <a:spcPts val="0"/>
              </a:spcAft>
              <a:defRPr/>
            </a:pPr>
            <a:endParaRPr lang="en-GB" sz="1611" dirty="0">
              <a:solidFill>
                <a:prstClr val="black"/>
              </a:solidFill>
              <a:latin typeface="Calibri"/>
            </a:endParaRPr>
          </a:p>
          <a:p>
            <a:pPr defTabSz="803905" eaLnBrk="1" fontAlgn="auto" hangingPunct="1">
              <a:spcBef>
                <a:spcPts val="0"/>
              </a:spcBef>
              <a:spcAft>
                <a:spcPts val="0"/>
              </a:spcAft>
              <a:defRPr/>
            </a:pPr>
            <a:endParaRPr lang="en-GB" sz="1611" dirty="0">
              <a:solidFill>
                <a:prstClr val="black"/>
              </a:solidFill>
              <a:latin typeface="Calibri"/>
            </a:endParaRPr>
          </a:p>
          <a:p>
            <a:pPr defTabSz="803905" eaLnBrk="1" fontAlgn="auto" hangingPunct="1">
              <a:spcBef>
                <a:spcPts val="0"/>
              </a:spcBef>
              <a:spcAft>
                <a:spcPts val="0"/>
              </a:spcAft>
              <a:defRPr/>
            </a:pPr>
            <a:r>
              <a:rPr lang="en-GB" sz="1611" dirty="0">
                <a:solidFill>
                  <a:prstClr val="black"/>
                </a:solidFill>
                <a:latin typeface="Calibri"/>
              </a:rPr>
              <a:t> </a:t>
            </a:r>
            <a:endParaRPr sz="1611" dirty="0">
              <a:solidFill>
                <a:prstClr val="black"/>
              </a:solidFill>
              <a:latin typeface="Calibri"/>
            </a:endParaRPr>
          </a:p>
        </p:txBody>
      </p:sp>
      <p:sp>
        <p:nvSpPr>
          <p:cNvPr id="15" name="object 6">
            <a:extLst>
              <a:ext uri="{FF2B5EF4-FFF2-40B4-BE49-F238E27FC236}">
                <a16:creationId xmlns:a16="http://schemas.microsoft.com/office/drawing/2014/main" id="{0FA580C1-DEFE-46E6-8E53-6A3CC3737BD4}"/>
              </a:ext>
            </a:extLst>
          </p:cNvPr>
          <p:cNvSpPr>
            <a:spLocks/>
          </p:cNvSpPr>
          <p:nvPr/>
        </p:nvSpPr>
        <p:spPr>
          <a:xfrm>
            <a:off x="619125" y="1096963"/>
            <a:ext cx="7905750" cy="6350"/>
          </a:xfrm>
          <a:custGeom>
            <a:avLst/>
            <a:gdLst/>
            <a:ahLst/>
            <a:cxnLst/>
            <a:rect l="l" t="t" r="r" b="b"/>
            <a:pathLst>
              <a:path w="9144000" h="803275">
                <a:moveTo>
                  <a:pt x="0" y="803148"/>
                </a:moveTo>
                <a:lnTo>
                  <a:pt x="9144000" y="803148"/>
                </a:lnTo>
                <a:lnTo>
                  <a:pt x="9144000" y="0"/>
                </a:lnTo>
                <a:lnTo>
                  <a:pt x="0" y="0"/>
                </a:lnTo>
                <a:lnTo>
                  <a:pt x="0" y="803148"/>
                </a:lnTo>
                <a:close/>
              </a:path>
            </a:pathLst>
          </a:custGeom>
          <a:solidFill>
            <a:schemeClr val="tx2">
              <a:lumMod val="60000"/>
              <a:lumOff val="40000"/>
            </a:schemeClr>
          </a:solidFill>
        </p:spPr>
        <p:txBody>
          <a:bodyPr lIns="0" tIns="0" rIns="0" bIns="0"/>
          <a:lstStyle/>
          <a:p>
            <a:pPr defTabSz="803905" eaLnBrk="1" fontAlgn="auto" hangingPunct="1">
              <a:spcBef>
                <a:spcPts val="0"/>
              </a:spcBef>
              <a:spcAft>
                <a:spcPts val="0"/>
              </a:spcAft>
              <a:defRPr/>
            </a:pPr>
            <a:endParaRPr lang="en-GB" sz="1611" dirty="0">
              <a:solidFill>
                <a:prstClr val="black"/>
              </a:solidFill>
              <a:latin typeface="Calibri"/>
            </a:endParaRPr>
          </a:p>
          <a:p>
            <a:pPr defTabSz="803905" eaLnBrk="1" fontAlgn="auto" hangingPunct="1">
              <a:spcBef>
                <a:spcPts val="0"/>
              </a:spcBef>
              <a:spcAft>
                <a:spcPts val="0"/>
              </a:spcAft>
              <a:defRPr/>
            </a:pPr>
            <a:endParaRPr lang="en-GB" sz="1611" dirty="0">
              <a:solidFill>
                <a:prstClr val="black"/>
              </a:solidFill>
              <a:latin typeface="Calibri"/>
            </a:endParaRPr>
          </a:p>
          <a:p>
            <a:pPr defTabSz="803905" eaLnBrk="1" fontAlgn="auto" hangingPunct="1">
              <a:spcBef>
                <a:spcPts val="0"/>
              </a:spcBef>
              <a:spcAft>
                <a:spcPts val="0"/>
              </a:spcAft>
              <a:defRPr/>
            </a:pPr>
            <a:r>
              <a:rPr lang="en-GB" sz="1611" dirty="0">
                <a:solidFill>
                  <a:prstClr val="black"/>
                </a:solidFill>
                <a:latin typeface="Calibri"/>
              </a:rPr>
              <a:t> </a:t>
            </a:r>
            <a:endParaRPr sz="1611" dirty="0">
              <a:solidFill>
                <a:prstClr val="black"/>
              </a:solidFill>
              <a:latin typeface="Calibri"/>
            </a:endParaRPr>
          </a:p>
        </p:txBody>
      </p:sp>
      <p:sp>
        <p:nvSpPr>
          <p:cNvPr id="8" name="object 6">
            <a:extLst>
              <a:ext uri="{FF2B5EF4-FFF2-40B4-BE49-F238E27FC236}">
                <a16:creationId xmlns:a16="http://schemas.microsoft.com/office/drawing/2014/main" id="{4D862D53-E3DD-4FBF-84B5-4A177B8390B1}"/>
              </a:ext>
            </a:extLst>
          </p:cNvPr>
          <p:cNvSpPr>
            <a:spLocks/>
          </p:cNvSpPr>
          <p:nvPr/>
        </p:nvSpPr>
        <p:spPr>
          <a:xfrm>
            <a:off x="619125" y="6261100"/>
            <a:ext cx="7905750" cy="31750"/>
          </a:xfrm>
          <a:custGeom>
            <a:avLst/>
            <a:gdLst/>
            <a:ahLst/>
            <a:cxnLst/>
            <a:rect l="l" t="t" r="r" b="b"/>
            <a:pathLst>
              <a:path w="9144000" h="803275">
                <a:moveTo>
                  <a:pt x="0" y="803148"/>
                </a:moveTo>
                <a:lnTo>
                  <a:pt x="9144000" y="803148"/>
                </a:lnTo>
                <a:lnTo>
                  <a:pt x="9144000" y="0"/>
                </a:lnTo>
                <a:lnTo>
                  <a:pt x="0" y="0"/>
                </a:lnTo>
                <a:lnTo>
                  <a:pt x="0" y="803148"/>
                </a:lnTo>
                <a:close/>
              </a:path>
            </a:pathLst>
          </a:custGeom>
          <a:solidFill>
            <a:schemeClr val="tx2">
              <a:lumMod val="75000"/>
            </a:schemeClr>
          </a:solidFill>
        </p:spPr>
        <p:txBody>
          <a:bodyPr lIns="0" tIns="0" rIns="0" bIns="0"/>
          <a:lstStyle/>
          <a:p>
            <a:pPr defTabSz="803905" eaLnBrk="1" fontAlgn="auto" hangingPunct="1">
              <a:spcBef>
                <a:spcPts val="0"/>
              </a:spcBef>
              <a:spcAft>
                <a:spcPts val="0"/>
              </a:spcAft>
              <a:defRPr/>
            </a:pPr>
            <a:endParaRPr lang="en-GB" sz="1611" dirty="0">
              <a:solidFill>
                <a:prstClr val="black"/>
              </a:solidFill>
              <a:latin typeface="Calibri"/>
            </a:endParaRPr>
          </a:p>
          <a:p>
            <a:pPr defTabSz="803905" eaLnBrk="1" fontAlgn="auto" hangingPunct="1">
              <a:spcBef>
                <a:spcPts val="0"/>
              </a:spcBef>
              <a:spcAft>
                <a:spcPts val="0"/>
              </a:spcAft>
              <a:defRPr/>
            </a:pPr>
            <a:endParaRPr lang="en-GB" sz="1611" dirty="0">
              <a:solidFill>
                <a:prstClr val="black"/>
              </a:solidFill>
              <a:latin typeface="Calibri"/>
            </a:endParaRPr>
          </a:p>
          <a:p>
            <a:pPr defTabSz="803905" eaLnBrk="1" fontAlgn="auto" hangingPunct="1">
              <a:spcBef>
                <a:spcPts val="0"/>
              </a:spcBef>
              <a:spcAft>
                <a:spcPts val="0"/>
              </a:spcAft>
              <a:defRPr/>
            </a:pPr>
            <a:r>
              <a:rPr lang="en-GB" sz="1611" dirty="0">
                <a:solidFill>
                  <a:prstClr val="black"/>
                </a:solidFill>
                <a:latin typeface="Calibri"/>
              </a:rPr>
              <a:t> </a:t>
            </a:r>
            <a:endParaRPr sz="1611" dirty="0">
              <a:solidFill>
                <a:prstClr val="black"/>
              </a:solidFill>
              <a:latin typeface="Calibri"/>
            </a:endParaRPr>
          </a:p>
        </p:txBody>
      </p:sp>
      <p:sp>
        <p:nvSpPr>
          <p:cNvPr id="3" name="Slide Number Placeholder 2">
            <a:extLst>
              <a:ext uri="{FF2B5EF4-FFF2-40B4-BE49-F238E27FC236}">
                <a16:creationId xmlns:a16="http://schemas.microsoft.com/office/drawing/2014/main" id="{F7E0E642-D060-4019-B921-7637AA64BE12}"/>
              </a:ext>
            </a:extLst>
          </p:cNvPr>
          <p:cNvSpPr>
            <a:spLocks noGrp="1"/>
          </p:cNvSpPr>
          <p:nvPr>
            <p:ph type="sldNum" sz="quarter" idx="12"/>
          </p:nvPr>
        </p:nvSpPr>
        <p:spPr>
          <a:xfrm>
            <a:off x="6646863" y="5851525"/>
            <a:ext cx="1960562" cy="320675"/>
          </a:xfrm>
        </p:spPr>
        <p:txBody>
          <a:bodyPr vert="horz" lIns="80387" tIns="40194" rIns="80387" bIns="40194" rtlCol="0" anchor="ctr"/>
          <a:lstStyle>
            <a:defPPr>
              <a:defRPr lang="en-US"/>
            </a:defPPr>
            <a:lvl1pPr marL="0" algn="r" defTabSz="803905" rtl="0" eaLnBrk="1" latinLnBrk="0" hangingPunct="1">
              <a:defRPr sz="1055" kern="1200">
                <a:solidFill>
                  <a:schemeClr val="tx1">
                    <a:tint val="75000"/>
                  </a:schemeClr>
                </a:solidFill>
                <a:latin typeface="+mn-lt"/>
                <a:ea typeface="+mn-ea"/>
                <a:cs typeface="+mn-cs"/>
              </a:defRPr>
            </a:lvl1pPr>
            <a:lvl2pPr marL="401952" algn="l" defTabSz="803905" rtl="0" eaLnBrk="1" latinLnBrk="0" hangingPunct="1">
              <a:defRPr sz="1582" kern="1200">
                <a:solidFill>
                  <a:schemeClr val="tx1"/>
                </a:solidFill>
                <a:latin typeface="+mn-lt"/>
                <a:ea typeface="+mn-ea"/>
                <a:cs typeface="+mn-cs"/>
              </a:defRPr>
            </a:lvl2pPr>
            <a:lvl3pPr marL="803905" algn="l" defTabSz="803905" rtl="0" eaLnBrk="1" latinLnBrk="0" hangingPunct="1">
              <a:defRPr sz="1582" kern="1200">
                <a:solidFill>
                  <a:schemeClr val="tx1"/>
                </a:solidFill>
                <a:latin typeface="+mn-lt"/>
                <a:ea typeface="+mn-ea"/>
                <a:cs typeface="+mn-cs"/>
              </a:defRPr>
            </a:lvl3pPr>
            <a:lvl4pPr marL="1205857" algn="l" defTabSz="803905" rtl="0" eaLnBrk="1" latinLnBrk="0" hangingPunct="1">
              <a:defRPr sz="1582" kern="1200">
                <a:solidFill>
                  <a:schemeClr val="tx1"/>
                </a:solidFill>
                <a:latin typeface="+mn-lt"/>
                <a:ea typeface="+mn-ea"/>
                <a:cs typeface="+mn-cs"/>
              </a:defRPr>
            </a:lvl4pPr>
            <a:lvl5pPr marL="1607809" algn="l" defTabSz="803905" rtl="0" eaLnBrk="1" latinLnBrk="0" hangingPunct="1">
              <a:defRPr sz="1582" kern="1200">
                <a:solidFill>
                  <a:schemeClr val="tx1"/>
                </a:solidFill>
                <a:latin typeface="+mn-lt"/>
                <a:ea typeface="+mn-ea"/>
                <a:cs typeface="+mn-cs"/>
              </a:defRPr>
            </a:lvl5pPr>
            <a:lvl6pPr marL="2009760" algn="l" defTabSz="803905" rtl="0" eaLnBrk="1" latinLnBrk="0" hangingPunct="1">
              <a:defRPr sz="1582" kern="1200">
                <a:solidFill>
                  <a:schemeClr val="tx1"/>
                </a:solidFill>
                <a:latin typeface="+mn-lt"/>
                <a:ea typeface="+mn-ea"/>
                <a:cs typeface="+mn-cs"/>
              </a:defRPr>
            </a:lvl6pPr>
            <a:lvl7pPr marL="2411713" algn="l" defTabSz="803905" rtl="0" eaLnBrk="1" latinLnBrk="0" hangingPunct="1">
              <a:defRPr sz="1582" kern="1200">
                <a:solidFill>
                  <a:schemeClr val="tx1"/>
                </a:solidFill>
                <a:latin typeface="+mn-lt"/>
                <a:ea typeface="+mn-ea"/>
                <a:cs typeface="+mn-cs"/>
              </a:defRPr>
            </a:lvl7pPr>
            <a:lvl8pPr marL="2813665" algn="l" defTabSz="803905" rtl="0" eaLnBrk="1" latinLnBrk="0" hangingPunct="1">
              <a:defRPr sz="1582" kern="1200">
                <a:solidFill>
                  <a:schemeClr val="tx1"/>
                </a:solidFill>
                <a:latin typeface="+mn-lt"/>
                <a:ea typeface="+mn-ea"/>
                <a:cs typeface="+mn-cs"/>
              </a:defRPr>
            </a:lvl8pPr>
            <a:lvl9pPr marL="3215617" algn="l" defTabSz="803905" rtl="0" eaLnBrk="1" latinLnBrk="0" hangingPunct="1">
              <a:defRPr sz="1582" kern="1200">
                <a:solidFill>
                  <a:schemeClr val="tx1"/>
                </a:solidFill>
                <a:latin typeface="+mn-lt"/>
                <a:ea typeface="+mn-ea"/>
                <a:cs typeface="+mn-cs"/>
              </a:defRPr>
            </a:lvl9pPr>
          </a:lstStyle>
          <a:p>
            <a:pPr fontAlgn="auto">
              <a:spcBef>
                <a:spcPts val="0"/>
              </a:spcBef>
              <a:spcAft>
                <a:spcPts val="0"/>
              </a:spcAft>
              <a:defRPr/>
            </a:pPr>
            <a:fld id="{91FBDC67-A051-480C-B773-ACE214F40D12}" type="slidenum">
              <a:rPr lang="en-US">
                <a:solidFill>
                  <a:prstClr val="black">
                    <a:tint val="75000"/>
                  </a:prstClr>
                </a:solidFill>
              </a:rPr>
              <a:pPr fontAlgn="auto">
                <a:spcBef>
                  <a:spcPts val="0"/>
                </a:spcBef>
                <a:spcAft>
                  <a:spcPts val="0"/>
                </a:spcAft>
                <a:defRPr/>
              </a:pPr>
              <a:t>45</a:t>
            </a:fld>
            <a:endParaRPr lang="en-US" dirty="0">
              <a:solidFill>
                <a:prstClr val="black">
                  <a:tint val="75000"/>
                </a:prstClr>
              </a:solidFill>
            </a:endParaRPr>
          </a:p>
        </p:txBody>
      </p:sp>
      <p:sp>
        <p:nvSpPr>
          <p:cNvPr id="5" name="TextBox 4">
            <a:extLst>
              <a:ext uri="{FF2B5EF4-FFF2-40B4-BE49-F238E27FC236}">
                <a16:creationId xmlns:a16="http://schemas.microsoft.com/office/drawing/2014/main" id="{B56AA976-6FC7-476B-87B1-5F6BBCB5DE85}"/>
              </a:ext>
            </a:extLst>
          </p:cNvPr>
          <p:cNvSpPr txBox="1"/>
          <p:nvPr/>
        </p:nvSpPr>
        <p:spPr>
          <a:xfrm>
            <a:off x="604838" y="4187825"/>
            <a:ext cx="8139112" cy="2322513"/>
          </a:xfrm>
          <a:prstGeom prst="rect">
            <a:avLst/>
          </a:prstGeom>
          <a:noFill/>
        </p:spPr>
        <p:txBody>
          <a:bodyPr>
            <a:spAutoFit/>
          </a:bodyPr>
          <a:lstStyle/>
          <a:p>
            <a:pPr marL="255717" indent="-255717" defTabSz="803905" eaLnBrk="1" fontAlgn="auto" hangingPunct="1">
              <a:spcBef>
                <a:spcPts val="0"/>
              </a:spcBef>
              <a:spcAft>
                <a:spcPts val="0"/>
              </a:spcAft>
              <a:buFont typeface="Arial" panose="020B0604020202020204" pitchFamily="34" charset="0"/>
              <a:buChar char="•"/>
              <a:defRPr/>
            </a:pPr>
            <a:r>
              <a:rPr lang="en-US" sz="1611" dirty="0">
                <a:solidFill>
                  <a:prstClr val="black"/>
                </a:solidFill>
                <a:latin typeface="Calibri"/>
              </a:rPr>
              <a:t>Contract awarded to Halter Marine of Pascagoula, Miss. for $746M for non-recurring engineering, detailed design and construction of the 1</a:t>
            </a:r>
            <a:r>
              <a:rPr lang="en-US" sz="1611" baseline="30000" dirty="0">
                <a:solidFill>
                  <a:prstClr val="black"/>
                </a:solidFill>
                <a:latin typeface="Calibri"/>
              </a:rPr>
              <a:t>st</a:t>
            </a:r>
            <a:r>
              <a:rPr lang="en-US" sz="1611" dirty="0">
                <a:solidFill>
                  <a:prstClr val="black"/>
                </a:solidFill>
                <a:latin typeface="Calibri"/>
              </a:rPr>
              <a:t> vessel ($675M) plus long leads items for the 2</a:t>
            </a:r>
            <a:r>
              <a:rPr lang="en-US" sz="1611" baseline="30000" dirty="0">
                <a:solidFill>
                  <a:prstClr val="black"/>
                </a:solidFill>
                <a:latin typeface="Calibri"/>
              </a:rPr>
              <a:t>nd</a:t>
            </a:r>
            <a:r>
              <a:rPr lang="en-US" sz="1611" dirty="0">
                <a:solidFill>
                  <a:prstClr val="black"/>
                </a:solidFill>
                <a:latin typeface="Calibri"/>
              </a:rPr>
              <a:t>. </a:t>
            </a:r>
          </a:p>
          <a:p>
            <a:pPr marL="255717" indent="-255717" defTabSz="803905" eaLnBrk="1" fontAlgn="auto" hangingPunct="1">
              <a:spcBef>
                <a:spcPts val="0"/>
              </a:spcBef>
              <a:spcAft>
                <a:spcPts val="0"/>
              </a:spcAft>
              <a:buFont typeface="Arial" panose="020B0604020202020204" pitchFamily="34" charset="0"/>
              <a:buChar char="•"/>
              <a:defRPr/>
            </a:pPr>
            <a:r>
              <a:rPr lang="en-US" sz="1611" dirty="0">
                <a:solidFill>
                  <a:prstClr val="black"/>
                </a:solidFill>
                <a:latin typeface="Calibri"/>
              </a:rPr>
              <a:t>Delivery of 1</a:t>
            </a:r>
            <a:r>
              <a:rPr lang="en-US" sz="1611" baseline="30000" dirty="0">
                <a:solidFill>
                  <a:prstClr val="black"/>
                </a:solidFill>
                <a:latin typeface="Calibri"/>
              </a:rPr>
              <a:t>st</a:t>
            </a:r>
            <a:r>
              <a:rPr lang="en-US" sz="1611" dirty="0">
                <a:solidFill>
                  <a:prstClr val="black"/>
                </a:solidFill>
                <a:latin typeface="Calibri"/>
              </a:rPr>
              <a:t> cutter expected in 2024, with 2</a:t>
            </a:r>
            <a:r>
              <a:rPr lang="en-US" sz="1611" baseline="30000" dirty="0">
                <a:solidFill>
                  <a:prstClr val="black"/>
                </a:solidFill>
                <a:latin typeface="Calibri"/>
              </a:rPr>
              <a:t>nd</a:t>
            </a:r>
            <a:r>
              <a:rPr lang="en-US" sz="1611" dirty="0">
                <a:solidFill>
                  <a:prstClr val="black"/>
                </a:solidFill>
                <a:latin typeface="Calibri"/>
              </a:rPr>
              <a:t> and 3</a:t>
            </a:r>
            <a:r>
              <a:rPr lang="en-US" sz="1611" baseline="30000" dirty="0">
                <a:solidFill>
                  <a:prstClr val="black"/>
                </a:solidFill>
                <a:latin typeface="Calibri"/>
              </a:rPr>
              <a:t>rd</a:t>
            </a:r>
            <a:r>
              <a:rPr lang="en-US" sz="1611" dirty="0">
                <a:solidFill>
                  <a:prstClr val="black"/>
                </a:solidFill>
                <a:latin typeface="Calibri"/>
              </a:rPr>
              <a:t> cutters in 2025 and 2026</a:t>
            </a:r>
          </a:p>
          <a:p>
            <a:pPr marL="255717" indent="-255717" defTabSz="803905" eaLnBrk="1" fontAlgn="auto" hangingPunct="1">
              <a:spcBef>
                <a:spcPts val="0"/>
              </a:spcBef>
              <a:spcAft>
                <a:spcPts val="0"/>
              </a:spcAft>
              <a:buFont typeface="Arial" panose="020B0604020202020204" pitchFamily="34" charset="0"/>
              <a:buChar char="•"/>
              <a:defRPr/>
            </a:pPr>
            <a:r>
              <a:rPr lang="en-US" sz="1611" dirty="0">
                <a:solidFill>
                  <a:prstClr val="black"/>
                </a:solidFill>
                <a:latin typeface="Calibri"/>
              </a:rPr>
              <a:t>The cutters will replace the 40+ year old Polar Star and the Polar Sea (laid up since 2010 with engine failure)</a:t>
            </a:r>
          </a:p>
          <a:p>
            <a:pPr marL="255717" indent="-255717" defTabSz="803905" eaLnBrk="1" fontAlgn="auto" hangingPunct="1">
              <a:spcBef>
                <a:spcPts val="0"/>
              </a:spcBef>
              <a:spcAft>
                <a:spcPts val="0"/>
              </a:spcAft>
              <a:buFont typeface="Arial" panose="020B0604020202020204" pitchFamily="34" charset="0"/>
              <a:buChar char="•"/>
              <a:defRPr/>
            </a:pPr>
            <a:r>
              <a:rPr lang="en-US" sz="1611" dirty="0">
                <a:solidFill>
                  <a:prstClr val="black"/>
                </a:solidFill>
                <a:latin typeface="Calibri"/>
              </a:rPr>
              <a:t>First two vessels may be required to support McMurdo base in the Antarctic</a:t>
            </a:r>
          </a:p>
          <a:p>
            <a:pPr marL="255717" indent="-255717" defTabSz="803905" eaLnBrk="1" fontAlgn="auto" hangingPunct="1">
              <a:spcBef>
                <a:spcPts val="0"/>
              </a:spcBef>
              <a:spcAft>
                <a:spcPts val="0"/>
              </a:spcAft>
              <a:buFont typeface="Arial" panose="020B0604020202020204" pitchFamily="34" charset="0"/>
              <a:buChar char="•"/>
              <a:defRPr/>
            </a:pPr>
            <a:r>
              <a:rPr lang="en-US" sz="1611" dirty="0">
                <a:solidFill>
                  <a:prstClr val="black"/>
                </a:solidFill>
                <a:latin typeface="Calibri"/>
              </a:rPr>
              <a:t>Diesel Electric 33.7 MW; Polar class 2; Length 140m; Beam 23m; Displacement 23,000t</a:t>
            </a:r>
          </a:p>
          <a:p>
            <a:pPr marL="255717" indent="-255717" defTabSz="803905" eaLnBrk="1" fontAlgn="auto" hangingPunct="1">
              <a:spcBef>
                <a:spcPts val="0"/>
              </a:spcBef>
              <a:spcAft>
                <a:spcPts val="0"/>
              </a:spcAft>
              <a:buFont typeface="Arial" panose="020B0604020202020204" pitchFamily="34" charset="0"/>
              <a:buChar char="•"/>
              <a:defRPr/>
            </a:pPr>
            <a:endParaRPr lang="en-US" sz="1611" dirty="0">
              <a:solidFill>
                <a:prstClr val="black"/>
              </a:solidFill>
              <a:latin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C1E8B2-4DA8-4329-AED3-C7CC31B0C49F}"/>
              </a:ext>
            </a:extLst>
          </p:cNvPr>
          <p:cNvSpPr/>
          <p:nvPr/>
        </p:nvSpPr>
        <p:spPr>
          <a:xfrm>
            <a:off x="4481513" y="3290888"/>
            <a:ext cx="227012" cy="300037"/>
          </a:xfrm>
          <a:prstGeom prst="rect">
            <a:avLst/>
          </a:prstGeom>
        </p:spPr>
        <p:txBody>
          <a:bodyPr wrap="none">
            <a:spAutoFit/>
          </a:bodyPr>
          <a:lstStyle/>
          <a:p>
            <a:pPr defTabSz="685800" eaLnBrk="1" fontAlgn="auto" hangingPunct="1">
              <a:spcBef>
                <a:spcPts val="0"/>
              </a:spcBef>
              <a:spcAft>
                <a:spcPts val="0"/>
              </a:spcAft>
              <a:defRPr/>
            </a:pPr>
            <a:r>
              <a:rPr lang="en-US" sz="1350" dirty="0">
                <a:solidFill>
                  <a:srgbClr val="000000"/>
                </a:solidFill>
                <a:latin typeface="Times" pitchFamily="2" charset="0"/>
              </a:rPr>
              <a:t> </a:t>
            </a:r>
            <a:endParaRPr lang="en-US" sz="1350" dirty="0">
              <a:solidFill>
                <a:prstClr val="black"/>
              </a:solidFill>
              <a:latin typeface="Calibri" panose="020F0502020204030204"/>
            </a:endParaRPr>
          </a:p>
        </p:txBody>
      </p:sp>
      <p:sp>
        <p:nvSpPr>
          <p:cNvPr id="6" name="Rectangle 5">
            <a:extLst>
              <a:ext uri="{FF2B5EF4-FFF2-40B4-BE49-F238E27FC236}">
                <a16:creationId xmlns:a16="http://schemas.microsoft.com/office/drawing/2014/main" id="{46B65CFB-DF1A-429F-A604-FA9EB245D2BF}"/>
              </a:ext>
            </a:extLst>
          </p:cNvPr>
          <p:cNvSpPr/>
          <p:nvPr/>
        </p:nvSpPr>
        <p:spPr>
          <a:xfrm>
            <a:off x="0" y="5738813"/>
            <a:ext cx="9144000" cy="261937"/>
          </a:xfrm>
          <a:prstGeom prst="rect">
            <a:avLst/>
          </a:prstGeom>
          <a:gradFill flip="none" rotWithShape="1">
            <a:gsLst>
              <a:gs pos="0">
                <a:schemeClr val="bg2">
                  <a:lumMod val="10000"/>
                  <a:alpha val="89000"/>
                </a:schemeClr>
              </a:gs>
              <a:gs pos="30000">
                <a:schemeClr val="accent1">
                  <a:lumMod val="89000"/>
                  <a:alpha val="85000"/>
                </a:schemeClr>
              </a:gs>
              <a:gs pos="70000">
                <a:schemeClr val="accent3">
                  <a:lumMod val="50000"/>
                  <a:alpha val="57000"/>
                </a:schemeClr>
              </a:gs>
              <a:gs pos="97000">
                <a:schemeClr val="accent1">
                  <a:lumMod val="70000"/>
                  <a:alpha val="37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eaLnBrk="1" fontAlgn="auto" hangingPunct="1">
              <a:spcBef>
                <a:spcPts val="0"/>
              </a:spcBef>
              <a:spcAft>
                <a:spcPts val="0"/>
              </a:spcAft>
              <a:defRPr/>
            </a:pPr>
            <a:r>
              <a:rPr lang="en-US" sz="1050" dirty="0">
                <a:solidFill>
                  <a:prstClr val="white"/>
                </a:solidFill>
              </a:rPr>
              <a:t>The Arctic in the 21</a:t>
            </a:r>
            <a:r>
              <a:rPr lang="en-US" sz="1050" baseline="30000" dirty="0">
                <a:solidFill>
                  <a:prstClr val="white"/>
                </a:solidFill>
              </a:rPr>
              <a:t>st</a:t>
            </a:r>
            <a:r>
              <a:rPr lang="en-US" sz="1050" dirty="0">
                <a:solidFill>
                  <a:prstClr val="white"/>
                </a:solidFill>
              </a:rPr>
              <a:t> Century | </a:t>
            </a:r>
            <a:r>
              <a:rPr lang="en-US" sz="1050" dirty="0">
                <a:solidFill>
                  <a:prstClr val="white"/>
                </a:solidFill>
                <a:latin typeface="Calibri Light" panose="020F0302020204030204"/>
              </a:rPr>
              <a:t>The Wilson Center Polar Institute</a:t>
            </a:r>
          </a:p>
        </p:txBody>
      </p:sp>
      <p:sp>
        <p:nvSpPr>
          <p:cNvPr id="162820" name="Title 1">
            <a:extLst>
              <a:ext uri="{FF2B5EF4-FFF2-40B4-BE49-F238E27FC236}">
                <a16:creationId xmlns:a16="http://schemas.microsoft.com/office/drawing/2014/main" id="{1C519B61-6089-4153-9164-4E7A547E0870}"/>
              </a:ext>
            </a:extLst>
          </p:cNvPr>
          <p:cNvSpPr>
            <a:spLocks noGrp="1" noChangeArrowheads="1"/>
          </p:cNvSpPr>
          <p:nvPr>
            <p:ph type="title"/>
          </p:nvPr>
        </p:nvSpPr>
        <p:spPr/>
        <p:txBody>
          <a:bodyPr/>
          <a:lstStyle/>
          <a:p>
            <a:r>
              <a:rPr lang="en-US" altLang="en-US"/>
              <a:t>Exporting LNG from Alaska’s North Slope</a:t>
            </a:r>
          </a:p>
        </p:txBody>
      </p:sp>
      <p:sp>
        <p:nvSpPr>
          <p:cNvPr id="7" name="Content Placeholder 6">
            <a:extLst>
              <a:ext uri="{FF2B5EF4-FFF2-40B4-BE49-F238E27FC236}">
                <a16:creationId xmlns:a16="http://schemas.microsoft.com/office/drawing/2014/main" id="{2EB250BB-F001-483C-9C63-AF5C93268B56}"/>
              </a:ext>
            </a:extLst>
          </p:cNvPr>
          <p:cNvSpPr>
            <a:spLocks noGrp="1"/>
          </p:cNvSpPr>
          <p:nvPr>
            <p:ph idx="1"/>
          </p:nvPr>
        </p:nvSpPr>
        <p:spPr>
          <a:xfrm>
            <a:off x="577850" y="2090738"/>
            <a:ext cx="3402013" cy="3160712"/>
          </a:xfrm>
        </p:spPr>
        <p:txBody>
          <a:bodyPr lIns="68580" tIns="34290" rIns="68580" bIns="34290" anchor="t"/>
          <a:lstStyle/>
          <a:p>
            <a:pPr fontAlgn="auto">
              <a:spcAft>
                <a:spcPts val="0"/>
              </a:spcAft>
              <a:defRPr/>
            </a:pPr>
            <a:r>
              <a:rPr lang="en-US" sz="1500" dirty="0"/>
              <a:t>Reduced shipping cost to Asia vs Yamal</a:t>
            </a:r>
          </a:p>
          <a:p>
            <a:pPr lvl="1" fontAlgn="auto">
              <a:spcAft>
                <a:spcPts val="0"/>
              </a:spcAft>
              <a:defRPr/>
            </a:pPr>
            <a:r>
              <a:rPr lang="en-US" sz="1350" dirty="0"/>
              <a:t>Yamal LNG is a 2600-mile trip to the Bering Strait, whereas </a:t>
            </a:r>
            <a:r>
              <a:rPr lang="en-US" sz="1350" dirty="0" err="1"/>
              <a:t>Qilak</a:t>
            </a:r>
            <a:r>
              <a:rPr lang="en-US" sz="1350" dirty="0"/>
              <a:t> LNG will be only 600 miles</a:t>
            </a:r>
            <a:endParaRPr lang="en-US" sz="1350" dirty="0">
              <a:cs typeface="Calibri"/>
            </a:endParaRPr>
          </a:p>
          <a:p>
            <a:pPr lvl="1" fontAlgn="auto">
              <a:spcAft>
                <a:spcPts val="0"/>
              </a:spcAft>
              <a:defRPr/>
            </a:pPr>
            <a:endParaRPr lang="en-US" sz="1350" dirty="0">
              <a:cs typeface="Calibri"/>
            </a:endParaRPr>
          </a:p>
          <a:p>
            <a:pPr fontAlgn="auto">
              <a:spcAft>
                <a:spcPts val="0"/>
              </a:spcAft>
              <a:defRPr/>
            </a:pPr>
            <a:r>
              <a:rPr lang="en-US" sz="1500" dirty="0"/>
              <a:t>Round Trip + 6 Port Days</a:t>
            </a:r>
            <a:endParaRPr lang="en-US" sz="1500" dirty="0">
              <a:cs typeface="Calibri"/>
            </a:endParaRPr>
          </a:p>
          <a:p>
            <a:pPr lvl="1" fontAlgn="auto">
              <a:spcAft>
                <a:spcPts val="0"/>
              </a:spcAft>
              <a:defRPr/>
            </a:pPr>
            <a:r>
              <a:rPr lang="en-US" sz="1350" dirty="0"/>
              <a:t>Asia in Summer: 	22 days</a:t>
            </a:r>
            <a:endParaRPr lang="en-US" sz="1350">
              <a:cs typeface="Calibri"/>
            </a:endParaRPr>
          </a:p>
          <a:p>
            <a:pPr lvl="1" fontAlgn="auto">
              <a:spcAft>
                <a:spcPts val="0"/>
              </a:spcAft>
              <a:defRPr/>
            </a:pPr>
            <a:r>
              <a:rPr lang="en-US" sz="1350" dirty="0"/>
              <a:t>Asia in Winter: 	25 days</a:t>
            </a:r>
            <a:endParaRPr lang="en-US" sz="1350" dirty="0">
              <a:cs typeface="Calibri"/>
            </a:endParaRPr>
          </a:p>
        </p:txBody>
      </p:sp>
      <p:pic>
        <p:nvPicPr>
          <p:cNvPr id="162822" name="Picture 8">
            <a:extLst>
              <a:ext uri="{FF2B5EF4-FFF2-40B4-BE49-F238E27FC236}">
                <a16:creationId xmlns:a16="http://schemas.microsoft.com/office/drawing/2014/main" id="{404C7CDB-589A-4012-BAA0-DECD1217EC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313" y="4562475"/>
            <a:ext cx="3035300" cy="722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2823" name="Picture 4" descr="A close up of a map&#10;&#10;Description generated with very high confidence">
            <a:extLst>
              <a:ext uri="{FF2B5EF4-FFF2-40B4-BE49-F238E27FC236}">
                <a16:creationId xmlns:a16="http://schemas.microsoft.com/office/drawing/2014/main" id="{73DCA5D2-6E92-4D33-8C34-2C70709D6D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0350" y="2087563"/>
            <a:ext cx="4598988" cy="206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2824" name="Picture 9" descr="A large ship in the background&#10;&#10;Description generated with high confidence">
            <a:extLst>
              <a:ext uri="{FF2B5EF4-FFF2-40B4-BE49-F238E27FC236}">
                <a16:creationId xmlns:a16="http://schemas.microsoft.com/office/drawing/2014/main" id="{36DED0AD-0B54-43AC-864C-539C705B05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3868" r="159" b="-287"/>
          <a:stretch>
            <a:fillRect/>
          </a:stretch>
        </p:blipFill>
        <p:spPr bwMode="auto">
          <a:xfrm>
            <a:off x="4070350" y="4289425"/>
            <a:ext cx="4598988" cy="1181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10">
            <a:extLst>
              <a:ext uri="{FF2B5EF4-FFF2-40B4-BE49-F238E27FC236}">
                <a16:creationId xmlns:a16="http://schemas.microsoft.com/office/drawing/2014/main" id="{412ED59B-3414-4B9D-96E2-581D889FB4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1047750"/>
            <a:ext cx="8724900" cy="457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BAD351E2-DB76-46AB-BD88-BD563A50950A}"/>
              </a:ext>
            </a:extLst>
          </p:cNvPr>
          <p:cNvSpPr/>
          <p:nvPr/>
        </p:nvSpPr>
        <p:spPr>
          <a:xfrm>
            <a:off x="733425" y="6218238"/>
            <a:ext cx="7413625" cy="338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44083" eaLnBrk="1" fontAlgn="auto" hangingPunct="1">
              <a:spcBef>
                <a:spcPts val="0"/>
              </a:spcBef>
              <a:spcAft>
                <a:spcPts val="0"/>
              </a:spcAft>
              <a:defRPr/>
            </a:pPr>
            <a:endParaRPr lang="en-US" sz="1662">
              <a:solidFill>
                <a:prstClr val="white"/>
              </a:solidFill>
            </a:endParaRPr>
          </a:p>
        </p:txBody>
      </p:sp>
      <p:sp>
        <p:nvSpPr>
          <p:cNvPr id="2" name="Title 1">
            <a:extLst>
              <a:ext uri="{FF2B5EF4-FFF2-40B4-BE49-F238E27FC236}">
                <a16:creationId xmlns:a16="http://schemas.microsoft.com/office/drawing/2014/main" id="{C22DC569-5092-4569-B3C1-65433BC372A8}"/>
              </a:ext>
            </a:extLst>
          </p:cNvPr>
          <p:cNvSpPr>
            <a:spLocks noGrp="1"/>
          </p:cNvSpPr>
          <p:nvPr>
            <p:ph type="title"/>
          </p:nvPr>
        </p:nvSpPr>
        <p:spPr>
          <a:xfrm>
            <a:off x="454025" y="471488"/>
            <a:ext cx="7596188" cy="379412"/>
          </a:xfrm>
        </p:spPr>
        <p:txBody>
          <a:bodyPr>
            <a:noAutofit/>
          </a:bodyPr>
          <a:lstStyle/>
          <a:p>
            <a:pPr marL="11723" defTabSz="844083" fontAlgn="auto">
              <a:spcAft>
                <a:spcPts val="0"/>
              </a:spcAft>
              <a:defRPr/>
            </a:pPr>
            <a:r>
              <a:rPr lang="en-US" sz="2585" b="1" dirty="0">
                <a:solidFill>
                  <a:srgbClr val="002266"/>
                </a:solidFill>
              </a:rPr>
              <a:t>Arctic LNG – A Proven Concept</a:t>
            </a:r>
            <a:endParaRPr lang="en-GB" sz="2585" b="1" dirty="0">
              <a:solidFill>
                <a:srgbClr val="002266"/>
              </a:solidFill>
              <a:cs typeface="Calibri"/>
            </a:endParaRPr>
          </a:p>
        </p:txBody>
      </p:sp>
      <p:sp>
        <p:nvSpPr>
          <p:cNvPr id="15" name="object 6">
            <a:extLst>
              <a:ext uri="{FF2B5EF4-FFF2-40B4-BE49-F238E27FC236}">
                <a16:creationId xmlns:a16="http://schemas.microsoft.com/office/drawing/2014/main" id="{5E484D5F-1CAB-4245-8FED-85C72B725DF6}"/>
              </a:ext>
            </a:extLst>
          </p:cNvPr>
          <p:cNvSpPr>
            <a:spLocks/>
          </p:cNvSpPr>
          <p:nvPr/>
        </p:nvSpPr>
        <p:spPr>
          <a:xfrm>
            <a:off x="495300" y="946150"/>
            <a:ext cx="8153400" cy="6350"/>
          </a:xfrm>
          <a:custGeom>
            <a:avLst/>
            <a:gdLst/>
            <a:ahLst/>
            <a:cxnLst/>
            <a:rect l="l" t="t" r="r" b="b"/>
            <a:pathLst>
              <a:path w="9144000" h="803275">
                <a:moveTo>
                  <a:pt x="0" y="803148"/>
                </a:moveTo>
                <a:lnTo>
                  <a:pt x="9144000" y="803148"/>
                </a:lnTo>
                <a:lnTo>
                  <a:pt x="9144000" y="0"/>
                </a:lnTo>
                <a:lnTo>
                  <a:pt x="0" y="0"/>
                </a:lnTo>
                <a:lnTo>
                  <a:pt x="0" y="803148"/>
                </a:lnTo>
                <a:close/>
              </a:path>
            </a:pathLst>
          </a:custGeom>
          <a:solidFill>
            <a:schemeClr val="tx2">
              <a:lumMod val="60000"/>
              <a:lumOff val="40000"/>
            </a:schemeClr>
          </a:solidFill>
        </p:spPr>
        <p:txBody>
          <a:bodyPr lIns="0" tIns="0" rIns="0" bIns="0"/>
          <a:lstStyle/>
          <a:p>
            <a:pPr defTabSz="844083" eaLnBrk="1" fontAlgn="auto" hangingPunct="1">
              <a:spcBef>
                <a:spcPts val="0"/>
              </a:spcBef>
              <a:spcAft>
                <a:spcPts val="0"/>
              </a:spcAft>
              <a:defRPr/>
            </a:pPr>
            <a:endParaRPr lang="en-GB" sz="1662" dirty="0">
              <a:solidFill>
                <a:prstClr val="black"/>
              </a:solidFill>
              <a:latin typeface="Calibri"/>
            </a:endParaRPr>
          </a:p>
          <a:p>
            <a:pPr defTabSz="844083" eaLnBrk="1" fontAlgn="auto" hangingPunct="1">
              <a:spcBef>
                <a:spcPts val="0"/>
              </a:spcBef>
              <a:spcAft>
                <a:spcPts val="0"/>
              </a:spcAft>
              <a:defRPr/>
            </a:pPr>
            <a:endParaRPr lang="en-GB" sz="1662" dirty="0">
              <a:solidFill>
                <a:prstClr val="black"/>
              </a:solidFill>
              <a:latin typeface="Calibri"/>
            </a:endParaRPr>
          </a:p>
          <a:p>
            <a:pPr defTabSz="844083" eaLnBrk="1" fontAlgn="auto" hangingPunct="1">
              <a:spcBef>
                <a:spcPts val="0"/>
              </a:spcBef>
              <a:spcAft>
                <a:spcPts val="0"/>
              </a:spcAft>
              <a:defRPr/>
            </a:pPr>
            <a:r>
              <a:rPr lang="en-GB" sz="1662" dirty="0">
                <a:solidFill>
                  <a:prstClr val="black"/>
                </a:solidFill>
                <a:latin typeface="Calibri"/>
              </a:rPr>
              <a:t> </a:t>
            </a:r>
            <a:endParaRPr sz="1662" dirty="0">
              <a:solidFill>
                <a:prstClr val="black"/>
              </a:solidFill>
              <a:latin typeface="Calibri"/>
            </a:endParaRPr>
          </a:p>
        </p:txBody>
      </p:sp>
      <p:sp>
        <p:nvSpPr>
          <p:cNvPr id="16" name="TextBox 15">
            <a:extLst>
              <a:ext uri="{FF2B5EF4-FFF2-40B4-BE49-F238E27FC236}">
                <a16:creationId xmlns:a16="http://schemas.microsoft.com/office/drawing/2014/main" id="{DA84AB32-C2D4-43FE-80B4-A5A87BBC040F}"/>
              </a:ext>
            </a:extLst>
          </p:cNvPr>
          <p:cNvSpPr txBox="1"/>
          <p:nvPr/>
        </p:nvSpPr>
        <p:spPr>
          <a:xfrm>
            <a:off x="209550" y="5716588"/>
            <a:ext cx="8623300" cy="660400"/>
          </a:xfrm>
          <a:prstGeom prst="rect">
            <a:avLst/>
          </a:prstGeom>
          <a:noFill/>
        </p:spPr>
        <p:txBody>
          <a:bodyPr>
            <a:spAutoFit/>
          </a:bodyPr>
          <a:lstStyle/>
          <a:p>
            <a:pPr marL="263776" indent="-263776" algn="ctr" defTabSz="844083" eaLnBrk="1" fontAlgn="auto" hangingPunct="1">
              <a:spcBef>
                <a:spcPts val="0"/>
              </a:spcBef>
              <a:spcAft>
                <a:spcPts val="0"/>
              </a:spcAft>
              <a:buFont typeface="Arial" panose="020B0604020202020204" pitchFamily="34" charset="0"/>
              <a:buChar char="•"/>
              <a:defRPr/>
            </a:pPr>
            <a:r>
              <a:rPr lang="en-US" sz="1846" dirty="0">
                <a:solidFill>
                  <a:prstClr val="black"/>
                </a:solidFill>
                <a:latin typeface="Calibri"/>
              </a:rPr>
              <a:t>Yamal LNG is a 2,600 mile trip from Yamal to the Bering Strait (where sea ice dissipates), whereas </a:t>
            </a:r>
            <a:r>
              <a:rPr lang="en-US" sz="1846" dirty="0" err="1">
                <a:solidFill>
                  <a:prstClr val="black"/>
                </a:solidFill>
                <a:latin typeface="Calibri"/>
              </a:rPr>
              <a:t>Qilak</a:t>
            </a:r>
            <a:r>
              <a:rPr lang="en-US" sz="1846" dirty="0">
                <a:solidFill>
                  <a:prstClr val="black"/>
                </a:solidFill>
                <a:latin typeface="Calibri"/>
              </a:rPr>
              <a:t> LNG would be only 600 miles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26C31932-5729-43AA-9E03-DEA0B046134B}"/>
              </a:ext>
            </a:extLst>
          </p:cNvPr>
          <p:cNvSpPr/>
          <p:nvPr/>
        </p:nvSpPr>
        <p:spPr>
          <a:xfrm>
            <a:off x="430213" y="857250"/>
            <a:ext cx="8307387" cy="5140325"/>
          </a:xfrm>
          <a:prstGeom prst="rect">
            <a:avLst/>
          </a:prstGeom>
          <a:blipFill>
            <a:blip r:embed="rId2" cstate="print"/>
            <a:stretch>
              <a:fillRect/>
            </a:stretch>
          </a:blipFill>
        </p:spPr>
        <p:txBody>
          <a:bodyPr lIns="0" tIns="0" rIns="0" bIns="0"/>
          <a:lstStyle/>
          <a:p>
            <a:pPr defTabSz="687263" eaLnBrk="1" fontAlgn="auto" hangingPunct="1">
              <a:spcBef>
                <a:spcPts val="0"/>
              </a:spcBef>
              <a:spcAft>
                <a:spcPts val="0"/>
              </a:spcAft>
              <a:defRPr/>
            </a:pPr>
            <a:endParaRPr sz="1353">
              <a:solidFill>
                <a:prstClr val="black"/>
              </a:solidFill>
              <a:latin typeface="Calibri"/>
            </a:endParaRPr>
          </a:p>
        </p:txBody>
      </p:sp>
      <p:sp>
        <p:nvSpPr>
          <p:cNvPr id="3" name="object 3">
            <a:extLst>
              <a:ext uri="{FF2B5EF4-FFF2-40B4-BE49-F238E27FC236}">
                <a16:creationId xmlns:a16="http://schemas.microsoft.com/office/drawing/2014/main" id="{FCCBE102-45AE-41A6-B92C-D84F967AD682}"/>
              </a:ext>
            </a:extLst>
          </p:cNvPr>
          <p:cNvSpPr/>
          <p:nvPr/>
        </p:nvSpPr>
        <p:spPr>
          <a:xfrm>
            <a:off x="1763713" y="852488"/>
            <a:ext cx="2554287" cy="622300"/>
          </a:xfrm>
          <a:prstGeom prst="rect">
            <a:avLst/>
          </a:prstGeom>
          <a:blipFill>
            <a:blip r:embed="rId3" cstate="print"/>
            <a:stretch>
              <a:fillRect/>
            </a:stretch>
          </a:blipFill>
        </p:spPr>
        <p:txBody>
          <a:bodyPr lIns="0" tIns="0" rIns="0" bIns="0"/>
          <a:lstStyle/>
          <a:p>
            <a:pPr defTabSz="687263" eaLnBrk="1" fontAlgn="auto" hangingPunct="1">
              <a:spcBef>
                <a:spcPts val="0"/>
              </a:spcBef>
              <a:spcAft>
                <a:spcPts val="0"/>
              </a:spcAft>
              <a:defRPr/>
            </a:pPr>
            <a:endParaRPr sz="1353">
              <a:solidFill>
                <a:prstClr val="black"/>
              </a:solidFill>
              <a:latin typeface="Calibri"/>
            </a:endParaRPr>
          </a:p>
        </p:txBody>
      </p:sp>
      <p:sp>
        <p:nvSpPr>
          <p:cNvPr id="4" name="object 4">
            <a:extLst>
              <a:ext uri="{FF2B5EF4-FFF2-40B4-BE49-F238E27FC236}">
                <a16:creationId xmlns:a16="http://schemas.microsoft.com/office/drawing/2014/main" id="{BCCB2076-871C-4CD8-88DF-03F97CBB68E4}"/>
              </a:ext>
            </a:extLst>
          </p:cNvPr>
          <p:cNvSpPr txBox="1">
            <a:spLocks noGrp="1"/>
          </p:cNvSpPr>
          <p:nvPr>
            <p:ph type="title"/>
          </p:nvPr>
        </p:nvSpPr>
        <p:spPr>
          <a:xfrm>
            <a:off x="1952625" y="862013"/>
            <a:ext cx="2173288" cy="379412"/>
          </a:xfrm>
        </p:spPr>
        <p:txBody>
          <a:bodyPr tIns="8590" rtlCol="0"/>
          <a:lstStyle/>
          <a:p>
            <a:pPr marL="9545" eaLnBrk="1" fontAlgn="auto" hangingPunct="1">
              <a:spcBef>
                <a:spcPts val="68"/>
              </a:spcBef>
              <a:spcAft>
                <a:spcPts val="0"/>
              </a:spcAft>
              <a:defRPr/>
            </a:pPr>
            <a:r>
              <a:rPr sz="2405" spc="-101" dirty="0">
                <a:solidFill>
                  <a:srgbClr val="000000"/>
                </a:solidFill>
              </a:rPr>
              <a:t>PROPOSED</a:t>
            </a:r>
            <a:r>
              <a:rPr sz="2405" spc="-301" dirty="0">
                <a:solidFill>
                  <a:srgbClr val="000000"/>
                </a:solidFill>
              </a:rPr>
              <a:t> </a:t>
            </a:r>
            <a:r>
              <a:rPr sz="2405" spc="-94" dirty="0">
                <a:solidFill>
                  <a:srgbClr val="000000"/>
                </a:solidFill>
              </a:rPr>
              <a:t>ROUTE</a:t>
            </a:r>
            <a:endParaRPr sz="2405"/>
          </a:p>
        </p:txBody>
      </p:sp>
      <p:sp>
        <p:nvSpPr>
          <p:cNvPr id="5" name="object 5">
            <a:extLst>
              <a:ext uri="{FF2B5EF4-FFF2-40B4-BE49-F238E27FC236}">
                <a16:creationId xmlns:a16="http://schemas.microsoft.com/office/drawing/2014/main" id="{E21209F3-DB9C-4CD1-91CF-95672447E70A}"/>
              </a:ext>
            </a:extLst>
          </p:cNvPr>
          <p:cNvSpPr/>
          <p:nvPr/>
        </p:nvSpPr>
        <p:spPr>
          <a:xfrm>
            <a:off x="430213" y="920750"/>
            <a:ext cx="1463675" cy="379413"/>
          </a:xfrm>
          <a:prstGeom prst="rect">
            <a:avLst/>
          </a:prstGeom>
          <a:blipFill>
            <a:blip r:embed="rId4" cstate="print"/>
            <a:stretch>
              <a:fillRect/>
            </a:stretch>
          </a:blipFill>
        </p:spPr>
        <p:txBody>
          <a:bodyPr lIns="0" tIns="0" rIns="0" bIns="0"/>
          <a:lstStyle/>
          <a:p>
            <a:pPr defTabSz="687263" eaLnBrk="1" fontAlgn="auto" hangingPunct="1">
              <a:spcBef>
                <a:spcPts val="0"/>
              </a:spcBef>
              <a:spcAft>
                <a:spcPts val="0"/>
              </a:spcAft>
              <a:defRPr/>
            </a:pPr>
            <a:endParaRPr sz="1353">
              <a:solidFill>
                <a:prstClr val="black"/>
              </a:solidFill>
              <a:latin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29B453B0-D09A-4E7A-AA1E-C94712E1FBDA}"/>
              </a:ext>
            </a:extLst>
          </p:cNvPr>
          <p:cNvSpPr/>
          <p:nvPr/>
        </p:nvSpPr>
        <p:spPr>
          <a:xfrm>
            <a:off x="506413" y="858838"/>
            <a:ext cx="8118475" cy="5146675"/>
          </a:xfrm>
          <a:prstGeom prst="rect">
            <a:avLst/>
          </a:prstGeom>
          <a:blipFill>
            <a:blip r:embed="rId2" cstate="print"/>
            <a:stretch>
              <a:fillRect/>
            </a:stretch>
          </a:blipFill>
        </p:spPr>
        <p:txBody>
          <a:bodyPr lIns="0" tIns="0" rIns="0" bIns="0"/>
          <a:lstStyle/>
          <a:p>
            <a:pPr defTabSz="687263" eaLnBrk="1" fontAlgn="auto" hangingPunct="1">
              <a:spcBef>
                <a:spcPts val="0"/>
              </a:spcBef>
              <a:spcAft>
                <a:spcPts val="0"/>
              </a:spcAft>
              <a:defRPr/>
            </a:pPr>
            <a:endParaRPr sz="1353">
              <a:solidFill>
                <a:prstClr val="black"/>
              </a:solidFill>
              <a:latin typeface="Calibri"/>
            </a:endParaRPr>
          </a:p>
        </p:txBody>
      </p:sp>
      <p:sp>
        <p:nvSpPr>
          <p:cNvPr id="3" name="object 3">
            <a:extLst>
              <a:ext uri="{FF2B5EF4-FFF2-40B4-BE49-F238E27FC236}">
                <a16:creationId xmlns:a16="http://schemas.microsoft.com/office/drawing/2014/main" id="{E67A5284-1005-4990-9DA4-5361E34EE436}"/>
              </a:ext>
            </a:extLst>
          </p:cNvPr>
          <p:cNvSpPr/>
          <p:nvPr/>
        </p:nvSpPr>
        <p:spPr>
          <a:xfrm>
            <a:off x="2586038" y="852488"/>
            <a:ext cx="5364162" cy="879475"/>
          </a:xfrm>
          <a:prstGeom prst="rect">
            <a:avLst/>
          </a:prstGeom>
          <a:blipFill>
            <a:blip r:embed="rId3" cstate="print"/>
            <a:stretch>
              <a:fillRect/>
            </a:stretch>
          </a:blipFill>
        </p:spPr>
        <p:txBody>
          <a:bodyPr lIns="0" tIns="0" rIns="0" bIns="0"/>
          <a:lstStyle/>
          <a:p>
            <a:pPr defTabSz="687263" eaLnBrk="1" fontAlgn="auto" hangingPunct="1">
              <a:spcBef>
                <a:spcPts val="0"/>
              </a:spcBef>
              <a:spcAft>
                <a:spcPts val="0"/>
              </a:spcAft>
              <a:defRPr/>
            </a:pPr>
            <a:endParaRPr sz="1353">
              <a:solidFill>
                <a:prstClr val="black"/>
              </a:solidFill>
              <a:latin typeface="Calibri"/>
            </a:endParaRPr>
          </a:p>
        </p:txBody>
      </p:sp>
      <p:sp>
        <p:nvSpPr>
          <p:cNvPr id="4" name="object 4">
            <a:extLst>
              <a:ext uri="{FF2B5EF4-FFF2-40B4-BE49-F238E27FC236}">
                <a16:creationId xmlns:a16="http://schemas.microsoft.com/office/drawing/2014/main" id="{DDE17326-CD25-4716-8D3A-8D1A396CD39C}"/>
              </a:ext>
            </a:extLst>
          </p:cNvPr>
          <p:cNvSpPr txBox="1">
            <a:spLocks noGrp="1"/>
          </p:cNvSpPr>
          <p:nvPr>
            <p:ph type="title"/>
          </p:nvPr>
        </p:nvSpPr>
        <p:spPr>
          <a:xfrm>
            <a:off x="2851150" y="877888"/>
            <a:ext cx="4824413" cy="531812"/>
          </a:xfrm>
        </p:spPr>
        <p:txBody>
          <a:bodyPr tIns="10977" rtlCol="0"/>
          <a:lstStyle/>
          <a:p>
            <a:pPr marL="9545" eaLnBrk="1" fontAlgn="auto" hangingPunct="1">
              <a:spcBef>
                <a:spcPts val="86"/>
              </a:spcBef>
              <a:spcAft>
                <a:spcPts val="0"/>
              </a:spcAft>
              <a:defRPr/>
            </a:pPr>
            <a:r>
              <a:rPr sz="3382" spc="-98" dirty="0">
                <a:solidFill>
                  <a:srgbClr val="000000"/>
                </a:solidFill>
              </a:rPr>
              <a:t>EFFICIENT</a:t>
            </a:r>
            <a:r>
              <a:rPr sz="3382" spc="-323" dirty="0">
                <a:solidFill>
                  <a:srgbClr val="000000"/>
                </a:solidFill>
              </a:rPr>
              <a:t> </a:t>
            </a:r>
            <a:r>
              <a:rPr sz="3382" spc="-143" dirty="0">
                <a:solidFill>
                  <a:srgbClr val="000000"/>
                </a:solidFill>
              </a:rPr>
              <a:t>TRANSPORTATION</a:t>
            </a:r>
            <a:endParaRPr sz="3382"/>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81C0F-22AA-4B73-AB33-1A3221EEBF9D}"/>
              </a:ext>
            </a:extLst>
          </p:cNvPr>
          <p:cNvSpPr>
            <a:spLocks noGrp="1"/>
          </p:cNvSpPr>
          <p:nvPr>
            <p:ph type="title"/>
          </p:nvPr>
        </p:nvSpPr>
        <p:spPr>
          <a:xfrm>
            <a:off x="914400" y="0"/>
            <a:ext cx="8229600" cy="1384300"/>
          </a:xfrm>
        </p:spPr>
        <p:txBody>
          <a:bodyPr/>
          <a:lstStyle/>
          <a:p>
            <a:pPr eaLnBrk="1" hangingPunct="1">
              <a:defRPr/>
            </a:pPr>
            <a:r>
              <a:rPr lang="en-US" dirty="0"/>
              <a:t>Arctic Thought Leader Partners</a:t>
            </a:r>
          </a:p>
        </p:txBody>
      </p:sp>
      <p:pic>
        <p:nvPicPr>
          <p:cNvPr id="94211" name="Picture 2">
            <a:hlinkClick r:id="rId2"/>
            <a:extLst>
              <a:ext uri="{FF2B5EF4-FFF2-40B4-BE49-F238E27FC236}">
                <a16:creationId xmlns:a16="http://schemas.microsoft.com/office/drawing/2014/main" id="{A0DFAA4E-125D-4546-B8CD-B12486AC2A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143000"/>
            <a:ext cx="2573338"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4212" name="Picture 3">
            <a:hlinkClick r:id="rId4"/>
            <a:extLst>
              <a:ext uri="{FF2B5EF4-FFF2-40B4-BE49-F238E27FC236}">
                <a16:creationId xmlns:a16="http://schemas.microsoft.com/office/drawing/2014/main" id="{4B62D5B6-67E4-4BB8-8249-C4A9E422B9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0300" y="1112838"/>
            <a:ext cx="2062163" cy="1970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4213" name="Picture 4">
            <a:hlinkClick r:id="rId6"/>
            <a:extLst>
              <a:ext uri="{FF2B5EF4-FFF2-40B4-BE49-F238E27FC236}">
                <a16:creationId xmlns:a16="http://schemas.microsoft.com/office/drawing/2014/main" id="{070DE52F-B93F-49CD-9A38-222E921FFD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9975" y="1600200"/>
            <a:ext cx="2828925" cy="148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4214" name="Picture 5">
            <a:hlinkClick r:id="rId8"/>
            <a:extLst>
              <a:ext uri="{FF2B5EF4-FFF2-40B4-BE49-F238E27FC236}">
                <a16:creationId xmlns:a16="http://schemas.microsoft.com/office/drawing/2014/main" id="{BCCC62FB-2B68-4C0E-B94C-62C00D8053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5263" y="3505200"/>
            <a:ext cx="3216275" cy="197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4215" name="Picture 6">
            <a:hlinkClick r:id="rId10"/>
            <a:extLst>
              <a:ext uri="{FF2B5EF4-FFF2-40B4-BE49-F238E27FC236}">
                <a16:creationId xmlns:a16="http://schemas.microsoft.com/office/drawing/2014/main" id="{A83CD934-EBF2-4C71-A031-F7F546BFD6B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38538" y="3505200"/>
            <a:ext cx="2325687" cy="268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4216" name="Picture 7">
            <a:hlinkClick r:id="rId12"/>
            <a:extLst>
              <a:ext uri="{FF2B5EF4-FFF2-40B4-BE49-F238E27FC236}">
                <a16:creationId xmlns:a16="http://schemas.microsoft.com/office/drawing/2014/main" id="{83CF81B3-5F70-4819-914E-4C12D21D42D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80125" y="4019550"/>
            <a:ext cx="2857500" cy="94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28D1E6-A503-47E0-A98B-4BD3BB873EAA}"/>
              </a:ext>
            </a:extLst>
          </p:cNvPr>
          <p:cNvSpPr/>
          <p:nvPr/>
        </p:nvSpPr>
        <p:spPr>
          <a:xfrm>
            <a:off x="4481513" y="3290888"/>
            <a:ext cx="227012" cy="300037"/>
          </a:xfrm>
          <a:prstGeom prst="rect">
            <a:avLst/>
          </a:prstGeom>
        </p:spPr>
        <p:txBody>
          <a:bodyPr wrap="none">
            <a:spAutoFit/>
          </a:bodyPr>
          <a:lstStyle/>
          <a:p>
            <a:pPr defTabSz="685800" eaLnBrk="1" fontAlgn="auto" hangingPunct="1">
              <a:spcBef>
                <a:spcPts val="0"/>
              </a:spcBef>
              <a:spcAft>
                <a:spcPts val="0"/>
              </a:spcAft>
              <a:defRPr/>
            </a:pPr>
            <a:r>
              <a:rPr lang="en-US" sz="1350" dirty="0">
                <a:solidFill>
                  <a:srgbClr val="000000"/>
                </a:solidFill>
                <a:latin typeface="Times" pitchFamily="2" charset="0"/>
              </a:rPr>
              <a:t> </a:t>
            </a:r>
            <a:endParaRPr lang="en-US" sz="1350" dirty="0">
              <a:solidFill>
                <a:prstClr val="black"/>
              </a:solidFill>
              <a:latin typeface="Calibri" panose="020F0502020204030204"/>
            </a:endParaRPr>
          </a:p>
        </p:txBody>
      </p:sp>
      <p:sp>
        <p:nvSpPr>
          <p:cNvPr id="6" name="Rectangle 5">
            <a:extLst>
              <a:ext uri="{FF2B5EF4-FFF2-40B4-BE49-F238E27FC236}">
                <a16:creationId xmlns:a16="http://schemas.microsoft.com/office/drawing/2014/main" id="{6FCE027A-2836-4333-A442-35B9F7E1B1F5}"/>
              </a:ext>
            </a:extLst>
          </p:cNvPr>
          <p:cNvSpPr/>
          <p:nvPr/>
        </p:nvSpPr>
        <p:spPr>
          <a:xfrm>
            <a:off x="0" y="5738813"/>
            <a:ext cx="9144000" cy="261937"/>
          </a:xfrm>
          <a:prstGeom prst="rect">
            <a:avLst/>
          </a:prstGeom>
          <a:gradFill flip="none" rotWithShape="1">
            <a:gsLst>
              <a:gs pos="0">
                <a:schemeClr val="bg2">
                  <a:lumMod val="10000"/>
                  <a:alpha val="89000"/>
                </a:schemeClr>
              </a:gs>
              <a:gs pos="30000">
                <a:schemeClr val="accent1">
                  <a:lumMod val="89000"/>
                  <a:alpha val="85000"/>
                </a:schemeClr>
              </a:gs>
              <a:gs pos="70000">
                <a:schemeClr val="accent3">
                  <a:lumMod val="50000"/>
                  <a:alpha val="57000"/>
                </a:schemeClr>
              </a:gs>
              <a:gs pos="97000">
                <a:schemeClr val="accent1">
                  <a:lumMod val="70000"/>
                  <a:alpha val="37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eaLnBrk="1" fontAlgn="auto" hangingPunct="1">
              <a:spcBef>
                <a:spcPts val="0"/>
              </a:spcBef>
              <a:spcAft>
                <a:spcPts val="0"/>
              </a:spcAft>
              <a:defRPr/>
            </a:pPr>
            <a:r>
              <a:rPr lang="en-US" sz="1050" dirty="0">
                <a:solidFill>
                  <a:prstClr val="white"/>
                </a:solidFill>
              </a:rPr>
              <a:t>The Arctic in the 21</a:t>
            </a:r>
            <a:r>
              <a:rPr lang="en-US" sz="1050" baseline="30000" dirty="0">
                <a:solidFill>
                  <a:prstClr val="white"/>
                </a:solidFill>
              </a:rPr>
              <a:t>st</a:t>
            </a:r>
            <a:r>
              <a:rPr lang="en-US" sz="1050" dirty="0">
                <a:solidFill>
                  <a:prstClr val="white"/>
                </a:solidFill>
              </a:rPr>
              <a:t> Century | </a:t>
            </a:r>
            <a:r>
              <a:rPr lang="en-US" sz="1050" dirty="0">
                <a:solidFill>
                  <a:prstClr val="white"/>
                </a:solidFill>
                <a:latin typeface="Calibri Light" panose="020F0302020204030204"/>
              </a:rPr>
              <a:t>The Wilson Center Polar Institute</a:t>
            </a:r>
          </a:p>
        </p:txBody>
      </p:sp>
      <p:sp>
        <p:nvSpPr>
          <p:cNvPr id="17" name="Rectangle 16">
            <a:extLst>
              <a:ext uri="{FF2B5EF4-FFF2-40B4-BE49-F238E27FC236}">
                <a16:creationId xmlns:a16="http://schemas.microsoft.com/office/drawing/2014/main" id="{0E5E4D72-BCE7-4458-A5A7-CF3A6C88F567}"/>
              </a:ext>
            </a:extLst>
          </p:cNvPr>
          <p:cNvSpPr/>
          <p:nvPr/>
        </p:nvSpPr>
        <p:spPr>
          <a:xfrm>
            <a:off x="4481513" y="3290888"/>
            <a:ext cx="227012" cy="300037"/>
          </a:xfrm>
          <a:prstGeom prst="rect">
            <a:avLst/>
          </a:prstGeom>
        </p:spPr>
        <p:txBody>
          <a:bodyPr wrap="none">
            <a:spAutoFit/>
          </a:bodyPr>
          <a:lstStyle/>
          <a:p>
            <a:pPr defTabSz="685800" eaLnBrk="1" fontAlgn="auto" hangingPunct="1">
              <a:spcBef>
                <a:spcPts val="0"/>
              </a:spcBef>
              <a:spcAft>
                <a:spcPts val="0"/>
              </a:spcAft>
              <a:defRPr/>
            </a:pPr>
            <a:r>
              <a:rPr lang="en-US" sz="1350" dirty="0">
                <a:solidFill>
                  <a:srgbClr val="000000"/>
                </a:solidFill>
                <a:latin typeface="Times" pitchFamily="2" charset="0"/>
              </a:rPr>
              <a:t> </a:t>
            </a:r>
            <a:endParaRPr lang="en-US" sz="1350" dirty="0">
              <a:solidFill>
                <a:prstClr val="black"/>
              </a:solidFill>
              <a:latin typeface="Calibri" panose="020F0502020204030204"/>
            </a:endParaRPr>
          </a:p>
        </p:txBody>
      </p:sp>
      <p:sp>
        <p:nvSpPr>
          <p:cNvPr id="190469" name="Title 1">
            <a:extLst>
              <a:ext uri="{FF2B5EF4-FFF2-40B4-BE49-F238E27FC236}">
                <a16:creationId xmlns:a16="http://schemas.microsoft.com/office/drawing/2014/main" id="{AB6A608F-E097-46C7-9945-D2A2F3A04E2D}"/>
              </a:ext>
            </a:extLst>
          </p:cNvPr>
          <p:cNvSpPr>
            <a:spLocks noGrp="1" noChangeArrowheads="1"/>
          </p:cNvSpPr>
          <p:nvPr>
            <p:ph type="title"/>
          </p:nvPr>
        </p:nvSpPr>
        <p:spPr/>
        <p:txBody>
          <a:bodyPr/>
          <a:lstStyle/>
          <a:p>
            <a:r>
              <a:rPr lang="en-US" altLang="en-US" sz="2700"/>
              <a:t>Are we on the brink of a “hot conflict” in the Arctic?</a:t>
            </a:r>
          </a:p>
        </p:txBody>
      </p:sp>
      <p:sp>
        <p:nvSpPr>
          <p:cNvPr id="4" name="Content Placeholder 3">
            <a:extLst>
              <a:ext uri="{FF2B5EF4-FFF2-40B4-BE49-F238E27FC236}">
                <a16:creationId xmlns:a16="http://schemas.microsoft.com/office/drawing/2014/main" id="{FC66113E-ABE5-4DDF-8D18-283FA02926FF}"/>
              </a:ext>
            </a:extLst>
          </p:cNvPr>
          <p:cNvSpPr>
            <a:spLocks noGrp="1"/>
          </p:cNvSpPr>
          <p:nvPr>
            <p:ph idx="1"/>
          </p:nvPr>
        </p:nvSpPr>
        <p:spPr>
          <a:xfrm>
            <a:off x="628650" y="2125663"/>
            <a:ext cx="7886700" cy="3263900"/>
          </a:xfrm>
        </p:spPr>
        <p:txBody>
          <a:bodyPr>
            <a:normAutofit fontScale="85000" lnSpcReduction="20000"/>
          </a:bodyPr>
          <a:lstStyle/>
          <a:p>
            <a:pPr fontAlgn="auto">
              <a:spcAft>
                <a:spcPts val="0"/>
              </a:spcAft>
              <a:defRPr/>
            </a:pPr>
            <a:r>
              <a:rPr lang="en-US" dirty="0"/>
              <a:t>Potential Triggers</a:t>
            </a:r>
          </a:p>
          <a:p>
            <a:pPr lvl="1" fontAlgn="auto">
              <a:spcAft>
                <a:spcPts val="0"/>
              </a:spcAft>
              <a:defRPr/>
            </a:pPr>
            <a:r>
              <a:rPr lang="en-US" dirty="0"/>
              <a:t>Territorial dispute</a:t>
            </a:r>
          </a:p>
          <a:p>
            <a:pPr lvl="1" fontAlgn="auto">
              <a:spcAft>
                <a:spcPts val="0"/>
              </a:spcAft>
              <a:defRPr/>
            </a:pPr>
            <a:r>
              <a:rPr lang="en-US" dirty="0"/>
              <a:t>Resource conflict</a:t>
            </a:r>
          </a:p>
          <a:p>
            <a:pPr lvl="1" fontAlgn="auto">
              <a:spcAft>
                <a:spcPts val="0"/>
              </a:spcAft>
              <a:defRPr/>
            </a:pPr>
            <a:r>
              <a:rPr lang="en-US" dirty="0"/>
              <a:t>Denial of Access</a:t>
            </a:r>
          </a:p>
          <a:p>
            <a:pPr marL="342900" lvl="1" indent="0" fontAlgn="auto">
              <a:spcAft>
                <a:spcPts val="0"/>
              </a:spcAft>
              <a:buFont typeface="Arial" panose="020B0604020202020204" pitchFamily="34" charset="0"/>
              <a:buNone/>
              <a:defRPr/>
            </a:pPr>
            <a:endParaRPr lang="en-US" dirty="0"/>
          </a:p>
          <a:p>
            <a:pPr fontAlgn="auto">
              <a:spcAft>
                <a:spcPts val="0"/>
              </a:spcAft>
              <a:defRPr/>
            </a:pPr>
            <a:r>
              <a:rPr lang="en-US" dirty="0"/>
              <a:t>Established Pathways to De-escalation/Deterrence</a:t>
            </a:r>
          </a:p>
          <a:p>
            <a:pPr lvl="1" fontAlgn="auto">
              <a:spcAft>
                <a:spcPts val="0"/>
              </a:spcAft>
              <a:defRPr/>
            </a:pPr>
            <a:r>
              <a:rPr lang="en-US" dirty="0"/>
              <a:t>UNCLOS</a:t>
            </a:r>
          </a:p>
          <a:p>
            <a:pPr lvl="1" fontAlgn="auto">
              <a:spcAft>
                <a:spcPts val="0"/>
              </a:spcAft>
              <a:defRPr/>
            </a:pPr>
            <a:r>
              <a:rPr lang="en-US" dirty="0"/>
              <a:t>Arctic Council</a:t>
            </a:r>
          </a:p>
          <a:p>
            <a:pPr lvl="1" fontAlgn="auto">
              <a:spcAft>
                <a:spcPts val="0"/>
              </a:spcAft>
              <a:defRPr/>
            </a:pPr>
            <a:r>
              <a:rPr lang="en-US" dirty="0"/>
              <a:t>NATO (six of the eight Arctic States are NATO members)</a:t>
            </a:r>
          </a:p>
          <a:p>
            <a:pPr lvl="1" fontAlgn="auto">
              <a:spcAft>
                <a:spcPts val="0"/>
              </a:spcAft>
              <a:defRPr/>
            </a:pPr>
            <a:endParaRPr lang="en-US" dirty="0"/>
          </a:p>
          <a:p>
            <a:pPr fontAlgn="auto">
              <a:spcAft>
                <a:spcPts val="0"/>
              </a:spcAft>
              <a:defRPr/>
            </a:pPr>
            <a:r>
              <a:rPr lang="en-US" dirty="0"/>
              <a:t>Known Unknowns?</a:t>
            </a:r>
          </a:p>
          <a:p>
            <a:pPr lvl="1" fontAlgn="auto">
              <a:spcAft>
                <a:spcPts val="0"/>
              </a:spcAft>
              <a:defRPr/>
            </a:pPr>
            <a:endParaRPr lang="en-US" dirty="0"/>
          </a:p>
          <a:p>
            <a:pPr fontAlgn="auto">
              <a:spcAft>
                <a:spcPts val="0"/>
              </a:spcAft>
              <a:defRPr/>
            </a:pPr>
            <a:r>
              <a:rPr lang="en-US" dirty="0"/>
              <a:t>Unknown Unknowns?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ABCE10-443B-4353-A452-17405A32D6CF}"/>
              </a:ext>
            </a:extLst>
          </p:cNvPr>
          <p:cNvSpPr/>
          <p:nvPr/>
        </p:nvSpPr>
        <p:spPr>
          <a:xfrm>
            <a:off x="0" y="5737225"/>
            <a:ext cx="9144000" cy="261938"/>
          </a:xfrm>
          <a:prstGeom prst="rect">
            <a:avLst/>
          </a:prstGeom>
          <a:gradFill flip="none" rotWithShape="1">
            <a:gsLst>
              <a:gs pos="0">
                <a:schemeClr val="bg2">
                  <a:lumMod val="10000"/>
                  <a:alpha val="89000"/>
                </a:schemeClr>
              </a:gs>
              <a:gs pos="30000">
                <a:schemeClr val="accent1">
                  <a:lumMod val="89000"/>
                  <a:alpha val="85000"/>
                </a:schemeClr>
              </a:gs>
              <a:gs pos="70000">
                <a:schemeClr val="accent3">
                  <a:lumMod val="50000"/>
                  <a:alpha val="57000"/>
                </a:schemeClr>
              </a:gs>
              <a:gs pos="97000">
                <a:schemeClr val="accent1">
                  <a:lumMod val="70000"/>
                  <a:alpha val="37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eaLnBrk="1" fontAlgn="auto" hangingPunct="1">
              <a:spcBef>
                <a:spcPts val="0"/>
              </a:spcBef>
              <a:spcAft>
                <a:spcPts val="0"/>
              </a:spcAft>
              <a:defRPr/>
            </a:pPr>
            <a:r>
              <a:rPr lang="en-US" sz="1050" dirty="0">
                <a:solidFill>
                  <a:prstClr val="white"/>
                </a:solidFill>
              </a:rPr>
              <a:t>The Arctic in the 21</a:t>
            </a:r>
            <a:r>
              <a:rPr lang="en-US" sz="1050" baseline="30000" dirty="0">
                <a:solidFill>
                  <a:prstClr val="white"/>
                </a:solidFill>
              </a:rPr>
              <a:t>st</a:t>
            </a:r>
            <a:r>
              <a:rPr lang="en-US" sz="1050" dirty="0">
                <a:solidFill>
                  <a:prstClr val="white"/>
                </a:solidFill>
              </a:rPr>
              <a:t> Century | </a:t>
            </a:r>
            <a:r>
              <a:rPr lang="en-US" sz="1050" dirty="0">
                <a:solidFill>
                  <a:prstClr val="white"/>
                </a:solidFill>
                <a:latin typeface="Calibri Light" panose="020F0302020204030204"/>
              </a:rPr>
              <a:t>The Wilson Center Polar Institute</a:t>
            </a:r>
          </a:p>
        </p:txBody>
      </p:sp>
      <p:sp>
        <p:nvSpPr>
          <p:cNvPr id="195587" name="Title 1">
            <a:extLst>
              <a:ext uri="{FF2B5EF4-FFF2-40B4-BE49-F238E27FC236}">
                <a16:creationId xmlns:a16="http://schemas.microsoft.com/office/drawing/2014/main" id="{3B49C043-C5D4-40B3-ADCE-7D7B1A7201AF}"/>
              </a:ext>
            </a:extLst>
          </p:cNvPr>
          <p:cNvSpPr>
            <a:spLocks noGrp="1" noChangeArrowheads="1"/>
          </p:cNvSpPr>
          <p:nvPr>
            <p:ph type="title"/>
          </p:nvPr>
        </p:nvSpPr>
        <p:spPr/>
        <p:txBody>
          <a:bodyPr/>
          <a:lstStyle/>
          <a:p>
            <a:r>
              <a:rPr lang="en-US" altLang="en-US" dirty="0">
                <a:cs typeface="Calibri Light" panose="020F0302020204030204" pitchFamily="34" charset="0"/>
              </a:rPr>
              <a:t>US policy must...</a:t>
            </a:r>
            <a:endParaRPr lang="en-US" altLang="en-US" dirty="0"/>
          </a:p>
        </p:txBody>
      </p:sp>
      <p:sp>
        <p:nvSpPr>
          <p:cNvPr id="5" name="Content Placeholder 4">
            <a:extLst>
              <a:ext uri="{FF2B5EF4-FFF2-40B4-BE49-F238E27FC236}">
                <a16:creationId xmlns:a16="http://schemas.microsoft.com/office/drawing/2014/main" id="{F2C79918-D0EC-4B3C-92D8-DC929A02B558}"/>
              </a:ext>
            </a:extLst>
          </p:cNvPr>
          <p:cNvSpPr>
            <a:spLocks noGrp="1"/>
          </p:cNvSpPr>
          <p:nvPr>
            <p:ph idx="1"/>
          </p:nvPr>
        </p:nvSpPr>
        <p:spPr>
          <a:xfrm>
            <a:off x="660400" y="2108200"/>
            <a:ext cx="5684838" cy="3608388"/>
          </a:xfrm>
        </p:spPr>
        <p:txBody>
          <a:bodyPr lIns="68580" tIns="34290" rIns="68580" bIns="34290" anchor="t">
            <a:normAutofit fontScale="70000" lnSpcReduction="20000"/>
          </a:bodyPr>
          <a:lstStyle/>
          <a:p>
            <a:pPr fontAlgn="auto">
              <a:spcAft>
                <a:spcPts val="0"/>
              </a:spcAft>
              <a:defRPr/>
            </a:pPr>
            <a:r>
              <a:rPr lang="en-US" dirty="0">
                <a:ea typeface="+mn-lt"/>
                <a:cs typeface="+mn-lt"/>
              </a:rPr>
              <a:t>Protect people, peoples' needs, and nature.</a:t>
            </a:r>
          </a:p>
          <a:p>
            <a:pPr fontAlgn="auto">
              <a:spcAft>
                <a:spcPts val="0"/>
              </a:spcAft>
              <a:defRPr/>
            </a:pPr>
            <a:endParaRPr lang="en-US" dirty="0">
              <a:ea typeface="+mn-lt"/>
              <a:cs typeface="+mn-lt"/>
            </a:endParaRPr>
          </a:p>
          <a:p>
            <a:pPr fontAlgn="auto">
              <a:spcAft>
                <a:spcPts val="0"/>
              </a:spcAft>
              <a:defRPr/>
            </a:pPr>
            <a:r>
              <a:rPr lang="en-US">
                <a:ea typeface="+mn-lt"/>
                <a:cs typeface="+mn-lt"/>
              </a:rPr>
              <a:t>Be real about the role of the Arctic in the US economy, and enhance that role.</a:t>
            </a:r>
            <a:endParaRPr lang="en-US" dirty="0">
              <a:ea typeface="+mn-lt"/>
              <a:cs typeface="+mn-lt"/>
            </a:endParaRPr>
          </a:p>
          <a:p>
            <a:pPr fontAlgn="auto">
              <a:spcAft>
                <a:spcPts val="0"/>
              </a:spcAft>
              <a:defRPr/>
            </a:pPr>
            <a:endParaRPr lang="en-US" dirty="0">
              <a:ea typeface="+mn-lt"/>
              <a:cs typeface="+mn-lt"/>
            </a:endParaRPr>
          </a:p>
          <a:p>
            <a:pPr fontAlgn="auto">
              <a:spcAft>
                <a:spcPts val="0"/>
              </a:spcAft>
              <a:defRPr/>
            </a:pPr>
            <a:r>
              <a:rPr lang="en-US">
                <a:ea typeface="+mn-lt"/>
                <a:cs typeface="+mn-lt"/>
              </a:rPr>
              <a:t>Leverage military and civil needs to fill infrastructure gaps in the US Arctic: </a:t>
            </a:r>
            <a:r>
              <a:rPr lang="en-US" dirty="0">
                <a:ea typeface="+mn-lt"/>
                <a:cs typeface="+mn-lt"/>
              </a:rPr>
              <a:t>ports, icebreakers, telecom, power, and fuel.</a:t>
            </a:r>
          </a:p>
          <a:p>
            <a:pPr fontAlgn="auto">
              <a:spcAft>
                <a:spcPts val="0"/>
              </a:spcAft>
              <a:defRPr/>
            </a:pPr>
            <a:endParaRPr lang="en-US" dirty="0">
              <a:ea typeface="+mn-lt"/>
              <a:cs typeface="+mn-lt"/>
            </a:endParaRPr>
          </a:p>
          <a:p>
            <a:pPr fontAlgn="auto">
              <a:spcAft>
                <a:spcPts val="0"/>
              </a:spcAft>
              <a:defRPr/>
            </a:pPr>
            <a:r>
              <a:rPr lang="en-US">
                <a:ea typeface="+mn-lt"/>
                <a:cs typeface="+mn-lt"/>
              </a:rPr>
              <a:t>Keep Russia from establishing a monopoly on Arctic sea routes and shipping.</a:t>
            </a:r>
          </a:p>
          <a:p>
            <a:pPr fontAlgn="auto">
              <a:spcAft>
                <a:spcPts val="0"/>
              </a:spcAft>
              <a:defRPr/>
            </a:pPr>
            <a:endParaRPr lang="en-US" dirty="0">
              <a:ea typeface="+mn-lt"/>
              <a:cs typeface="+mn-lt"/>
            </a:endParaRPr>
          </a:p>
          <a:p>
            <a:pPr fontAlgn="auto">
              <a:spcAft>
                <a:spcPts val="0"/>
              </a:spcAft>
              <a:defRPr/>
            </a:pPr>
            <a:r>
              <a:rPr lang="en-US" dirty="0">
                <a:ea typeface="+mn-lt"/>
                <a:cs typeface="+mn-lt"/>
              </a:rPr>
              <a:t>Contain China's efforts to expand its geopolitical influence in the region.</a:t>
            </a:r>
          </a:p>
          <a:p>
            <a:pPr fontAlgn="auto">
              <a:spcAft>
                <a:spcPts val="0"/>
              </a:spcAft>
              <a:defRPr/>
            </a:pPr>
            <a:endParaRPr lang="en-US" dirty="0">
              <a:ea typeface="+mn-lt"/>
              <a:cs typeface="+mn-lt"/>
            </a:endParaRPr>
          </a:p>
          <a:p>
            <a:pPr fontAlgn="auto">
              <a:spcAft>
                <a:spcPts val="0"/>
              </a:spcAft>
              <a:defRPr/>
            </a:pPr>
            <a:r>
              <a:rPr lang="en-US" dirty="0">
                <a:ea typeface="+mn-lt"/>
                <a:cs typeface="+mn-lt"/>
              </a:rPr>
              <a:t>Develop a close and lasting relationship with the people of Greenland</a:t>
            </a:r>
          </a:p>
          <a:p>
            <a:pPr fontAlgn="auto">
              <a:spcAft>
                <a:spcPts val="0"/>
              </a:spcAft>
              <a:defRPr/>
            </a:pPr>
            <a:endParaRPr lang="en-US" dirty="0">
              <a:cs typeface="Calibri"/>
            </a:endParaRPr>
          </a:p>
          <a:p>
            <a:pPr fontAlgn="auto">
              <a:spcAft>
                <a:spcPts val="0"/>
              </a:spcAft>
              <a:defRPr/>
            </a:pPr>
            <a:endParaRPr lang="en-US" dirty="0">
              <a:cs typeface="Calibri"/>
            </a:endParaRPr>
          </a:p>
        </p:txBody>
      </p:sp>
      <p:pic>
        <p:nvPicPr>
          <p:cNvPr id="195589" name="Picture 10" descr="A person wearing a red hat&#10;&#10;Description generated with very high confidence">
            <a:extLst>
              <a:ext uri="{FF2B5EF4-FFF2-40B4-BE49-F238E27FC236}">
                <a16:creationId xmlns:a16="http://schemas.microsoft.com/office/drawing/2014/main" id="{FFB94189-11D3-4301-B1AE-A5642379BC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9300" y="2219325"/>
            <a:ext cx="1639888" cy="1117600"/>
          </a:xfrm>
          <a:prstGeom prst="rect">
            <a:avLst/>
          </a:prstGeom>
          <a:noFill/>
          <a:ln w="9525">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pic>
        <p:nvPicPr>
          <p:cNvPr id="195590" name="Picture 12" descr="A large ship in the water&#10;&#10;Description generated with very high confidence">
            <a:extLst>
              <a:ext uri="{FF2B5EF4-FFF2-40B4-BE49-F238E27FC236}">
                <a16:creationId xmlns:a16="http://schemas.microsoft.com/office/drawing/2014/main" id="{BE902157-E484-4F9A-95F1-867D50AD426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0250" y="3408363"/>
            <a:ext cx="1639888" cy="1011237"/>
          </a:xfrm>
          <a:prstGeom prst="rect">
            <a:avLst/>
          </a:prstGeom>
          <a:noFill/>
          <a:ln w="9525">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pic>
        <p:nvPicPr>
          <p:cNvPr id="195591" name="Picture 17" descr="A person standing on top of a snow covered mountain&#10;&#10;Description generated with very high confidence">
            <a:extLst>
              <a:ext uri="{FF2B5EF4-FFF2-40B4-BE49-F238E27FC236}">
                <a16:creationId xmlns:a16="http://schemas.microsoft.com/office/drawing/2014/main" id="{BF50DBE5-04FD-49C6-BEEA-D7706382536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80250" y="1035050"/>
            <a:ext cx="1639888" cy="1112838"/>
          </a:xfrm>
          <a:prstGeom prst="rect">
            <a:avLst/>
          </a:prstGeom>
          <a:noFill/>
          <a:ln w="9525">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pic>
        <p:nvPicPr>
          <p:cNvPr id="195592" name="Picture 3" descr="A group of people on a beach with a mountain in the background&#10;&#10;Description generated with very high confidence">
            <a:extLst>
              <a:ext uri="{FF2B5EF4-FFF2-40B4-BE49-F238E27FC236}">
                <a16:creationId xmlns:a16="http://schemas.microsoft.com/office/drawing/2014/main" id="{191DBF52-8B57-4FF6-854F-D57371C73A2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00888" y="4494213"/>
            <a:ext cx="1625600" cy="1071562"/>
          </a:xfrm>
          <a:prstGeom prst="rect">
            <a:avLst/>
          </a:prstGeom>
          <a:noFill/>
          <a:ln w="9525">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a:extLst>
              <a:ext uri="{FF2B5EF4-FFF2-40B4-BE49-F238E27FC236}">
                <a16:creationId xmlns:a16="http://schemas.microsoft.com/office/drawing/2014/main" id="{6E83502B-52DB-4B67-B658-64810C0C54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475" y="0"/>
            <a:ext cx="7070725" cy="685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7F6D5D-179E-4757-A060-C5EF013BFC4D}"/>
              </a:ext>
            </a:extLst>
          </p:cNvPr>
          <p:cNvSpPr/>
          <p:nvPr/>
        </p:nvSpPr>
        <p:spPr>
          <a:xfrm>
            <a:off x="4481513" y="3378200"/>
            <a:ext cx="227012" cy="300038"/>
          </a:xfrm>
          <a:prstGeom prst="rect">
            <a:avLst/>
          </a:prstGeom>
        </p:spPr>
        <p:txBody>
          <a:bodyPr wrap="none">
            <a:spAutoFit/>
          </a:bodyPr>
          <a:lstStyle/>
          <a:p>
            <a:pPr defTabSz="685800" eaLnBrk="1" fontAlgn="auto" hangingPunct="1">
              <a:spcBef>
                <a:spcPts val="0"/>
              </a:spcBef>
              <a:spcAft>
                <a:spcPts val="0"/>
              </a:spcAft>
              <a:defRPr/>
            </a:pPr>
            <a:r>
              <a:rPr lang="en-US" sz="1350" dirty="0">
                <a:solidFill>
                  <a:srgbClr val="000000"/>
                </a:solidFill>
                <a:latin typeface="Times" pitchFamily="2" charset="0"/>
              </a:rPr>
              <a:t> </a:t>
            </a:r>
            <a:endParaRPr lang="en-US" sz="1350" dirty="0">
              <a:solidFill>
                <a:prstClr val="black"/>
              </a:solidFill>
              <a:latin typeface="Calibri" panose="020F0502020204030204"/>
            </a:endParaRPr>
          </a:p>
        </p:txBody>
      </p:sp>
      <p:sp>
        <p:nvSpPr>
          <p:cNvPr id="6" name="Rectangle 5">
            <a:extLst>
              <a:ext uri="{FF2B5EF4-FFF2-40B4-BE49-F238E27FC236}">
                <a16:creationId xmlns:a16="http://schemas.microsoft.com/office/drawing/2014/main" id="{276257A6-0D36-4D1C-A47A-B24E01BC9FBA}"/>
              </a:ext>
            </a:extLst>
          </p:cNvPr>
          <p:cNvSpPr/>
          <p:nvPr/>
        </p:nvSpPr>
        <p:spPr>
          <a:xfrm>
            <a:off x="-9525" y="857250"/>
            <a:ext cx="9153525" cy="250825"/>
          </a:xfrm>
          <a:prstGeom prst="rect">
            <a:avLst/>
          </a:prstGeom>
          <a:gradFill flip="none" rotWithShape="1">
            <a:gsLst>
              <a:gs pos="0">
                <a:schemeClr val="bg2">
                  <a:lumMod val="10000"/>
                  <a:alpha val="89000"/>
                </a:schemeClr>
              </a:gs>
              <a:gs pos="30000">
                <a:schemeClr val="accent1">
                  <a:lumMod val="89000"/>
                  <a:alpha val="85000"/>
                </a:schemeClr>
              </a:gs>
              <a:gs pos="70000">
                <a:schemeClr val="accent3">
                  <a:lumMod val="50000"/>
                  <a:alpha val="57000"/>
                </a:schemeClr>
              </a:gs>
              <a:gs pos="97000">
                <a:schemeClr val="accent1">
                  <a:lumMod val="70000"/>
                  <a:alpha val="37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eaLnBrk="1" fontAlgn="auto" hangingPunct="1">
              <a:spcBef>
                <a:spcPts val="0"/>
              </a:spcBef>
              <a:spcAft>
                <a:spcPts val="0"/>
              </a:spcAft>
              <a:defRPr/>
            </a:pPr>
            <a:r>
              <a:rPr lang="en-US" sz="1050" dirty="0">
                <a:solidFill>
                  <a:prstClr val="white"/>
                </a:solidFill>
              </a:rPr>
              <a:t>The Arctic in the 21</a:t>
            </a:r>
            <a:r>
              <a:rPr lang="en-US" sz="1050" baseline="30000" dirty="0">
                <a:solidFill>
                  <a:prstClr val="white"/>
                </a:solidFill>
              </a:rPr>
              <a:t>st</a:t>
            </a:r>
            <a:r>
              <a:rPr lang="en-US" sz="1050" dirty="0">
                <a:solidFill>
                  <a:prstClr val="white"/>
                </a:solidFill>
              </a:rPr>
              <a:t> Century | </a:t>
            </a:r>
            <a:r>
              <a:rPr lang="en-US" sz="1050" dirty="0">
                <a:solidFill>
                  <a:prstClr val="white"/>
                </a:solidFill>
                <a:latin typeface="Calibri Light" panose="020F0302020204030204"/>
              </a:rPr>
              <a:t>The Wilson Center Polar Institute</a:t>
            </a:r>
          </a:p>
        </p:txBody>
      </p:sp>
      <p:pic>
        <p:nvPicPr>
          <p:cNvPr id="21506" name="Picture 2">
            <a:extLst>
              <a:ext uri="{FF2B5EF4-FFF2-40B4-BE49-F238E27FC236}">
                <a16:creationId xmlns:a16="http://schemas.microsoft.com/office/drawing/2014/main" id="{DF17C112-FA66-4916-9485-3A4F9874D9BD}"/>
              </a:ext>
            </a:extLst>
          </p:cNvPr>
          <p:cNvPicPr>
            <a:picLocks noChangeAspect="1" noChangeArrowheads="1"/>
          </p:cNvPicPr>
          <p:nvPr/>
        </p:nvPicPr>
        <p:blipFill>
          <a:blip r:embed="rId2"/>
          <a:srcRect/>
          <a:stretch>
            <a:fillRect/>
          </a:stretch>
        </p:blipFill>
        <p:spPr bwMode="auto">
          <a:xfrm>
            <a:off x="2114550" y="1674813"/>
            <a:ext cx="4914900" cy="2990850"/>
          </a:xfrm>
          <a:prstGeom prst="rect">
            <a:avLst/>
          </a:prstGeom>
          <a:noFill/>
          <a:ln w="28575">
            <a:solidFill>
              <a:schemeClr val="tx1">
                <a:lumMod val="95000"/>
                <a:lumOff val="5000"/>
              </a:schemeClr>
            </a:solidFill>
          </a:ln>
        </p:spPr>
      </p:pic>
      <p:sp>
        <p:nvSpPr>
          <p:cNvPr id="98309" name="Rectangle 1">
            <a:extLst>
              <a:ext uri="{FF2B5EF4-FFF2-40B4-BE49-F238E27FC236}">
                <a16:creationId xmlns:a16="http://schemas.microsoft.com/office/drawing/2014/main" id="{588B80C8-F1D8-44A3-91FD-F68829B30945}"/>
              </a:ext>
            </a:extLst>
          </p:cNvPr>
          <p:cNvSpPr>
            <a:spLocks noChangeArrowheads="1"/>
          </p:cNvSpPr>
          <p:nvPr/>
        </p:nvSpPr>
        <p:spPr bwMode="auto">
          <a:xfrm>
            <a:off x="2376488" y="4891088"/>
            <a:ext cx="45720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685800">
              <a:defRPr>
                <a:solidFill>
                  <a:schemeClr val="tx1"/>
                </a:solidFill>
                <a:latin typeface="Tahoma" panose="020B0604030504040204" pitchFamily="34" charset="0"/>
              </a:defRPr>
            </a:lvl1pPr>
            <a:lvl2pPr marL="742950" indent="-285750" defTabSz="685800">
              <a:defRPr>
                <a:solidFill>
                  <a:schemeClr val="tx1"/>
                </a:solidFill>
                <a:latin typeface="Tahoma" panose="020B0604030504040204" pitchFamily="34" charset="0"/>
              </a:defRPr>
            </a:lvl2pPr>
            <a:lvl3pPr marL="1143000" indent="-228600" defTabSz="685800">
              <a:defRPr>
                <a:solidFill>
                  <a:schemeClr val="tx1"/>
                </a:solidFill>
                <a:latin typeface="Tahoma" panose="020B0604030504040204" pitchFamily="34" charset="0"/>
              </a:defRPr>
            </a:lvl3pPr>
            <a:lvl4pPr marL="1600200" indent="-228600" defTabSz="685800">
              <a:defRPr>
                <a:solidFill>
                  <a:schemeClr val="tx1"/>
                </a:solidFill>
                <a:latin typeface="Tahoma" panose="020B0604030504040204" pitchFamily="34" charset="0"/>
              </a:defRPr>
            </a:lvl4pPr>
            <a:lvl5pPr marL="2057400" indent="-228600" defTabSz="685800">
              <a:defRPr>
                <a:solidFill>
                  <a:schemeClr val="tx1"/>
                </a:solidFill>
                <a:latin typeface="Tahoma" panose="020B0604030504040204" pitchFamily="34" charset="0"/>
              </a:defRPr>
            </a:lvl5pPr>
            <a:lvl6pPr marL="2514600" indent="-228600" defTabSz="685800" eaLnBrk="0" fontAlgn="base" hangingPunct="0">
              <a:spcBef>
                <a:spcPct val="0"/>
              </a:spcBef>
              <a:spcAft>
                <a:spcPct val="0"/>
              </a:spcAft>
              <a:defRPr>
                <a:solidFill>
                  <a:schemeClr val="tx1"/>
                </a:solidFill>
                <a:latin typeface="Tahoma" panose="020B0604030504040204" pitchFamily="34" charset="0"/>
              </a:defRPr>
            </a:lvl6pPr>
            <a:lvl7pPr marL="2971800" indent="-228600" defTabSz="685800" eaLnBrk="0" fontAlgn="base" hangingPunct="0">
              <a:spcBef>
                <a:spcPct val="0"/>
              </a:spcBef>
              <a:spcAft>
                <a:spcPct val="0"/>
              </a:spcAft>
              <a:defRPr>
                <a:solidFill>
                  <a:schemeClr val="tx1"/>
                </a:solidFill>
                <a:latin typeface="Tahoma" panose="020B0604030504040204" pitchFamily="34" charset="0"/>
              </a:defRPr>
            </a:lvl7pPr>
            <a:lvl8pPr marL="3429000" indent="-228600" defTabSz="685800" eaLnBrk="0" fontAlgn="base" hangingPunct="0">
              <a:spcBef>
                <a:spcPct val="0"/>
              </a:spcBef>
              <a:spcAft>
                <a:spcPct val="0"/>
              </a:spcAft>
              <a:defRPr>
                <a:solidFill>
                  <a:schemeClr val="tx1"/>
                </a:solidFill>
                <a:latin typeface="Tahoma" panose="020B0604030504040204" pitchFamily="34" charset="0"/>
              </a:defRPr>
            </a:lvl8pPr>
            <a:lvl9pPr marL="3886200" indent="-228600" defTabSz="6858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1200">
                <a:solidFill>
                  <a:srgbClr val="000000"/>
                </a:solidFill>
                <a:latin typeface="Century Schoolbook" panose="02040604050505020304" pitchFamily="18" charset="0"/>
              </a:rPr>
              <a:t>“[It] doth suffer a sea-change,  </a:t>
            </a:r>
            <a:endParaRPr lang="en-US" altLang="en-US" sz="1200">
              <a:solidFill>
                <a:srgbClr val="000000"/>
              </a:solidFill>
              <a:latin typeface="Calibri" panose="020F0502020204030204" pitchFamily="34" charset="0"/>
            </a:endParaRPr>
          </a:p>
          <a:p>
            <a:pPr algn="ctr" eaLnBrk="1" hangingPunct="1"/>
            <a:r>
              <a:rPr lang="en-US" altLang="en-US" sz="1200">
                <a:solidFill>
                  <a:srgbClr val="000000"/>
                </a:solidFill>
                <a:latin typeface="Century Schoolbook" panose="02040604050505020304" pitchFamily="18" charset="0"/>
              </a:rPr>
              <a:t>into something rich and strange.” </a:t>
            </a:r>
            <a:endParaRPr lang="en-US" altLang="en-US" sz="1200">
              <a:solidFill>
                <a:srgbClr val="000000"/>
              </a:solidFill>
              <a:latin typeface="Calibri" panose="020F0502020204030204" pitchFamily="34" charset="0"/>
            </a:endParaRPr>
          </a:p>
          <a:p>
            <a:pPr algn="ctr" eaLnBrk="1" hangingPunct="1"/>
            <a:r>
              <a:rPr lang="en-US" altLang="en-US" sz="1200">
                <a:solidFill>
                  <a:srgbClr val="000000"/>
                </a:solidFill>
                <a:latin typeface="Century Schoolbook" panose="02040604050505020304" pitchFamily="18" charset="0"/>
              </a:rPr>
              <a:t>—Shakespeare, </a:t>
            </a:r>
            <a:r>
              <a:rPr lang="en-US" altLang="en-US" sz="1200" i="1">
                <a:solidFill>
                  <a:srgbClr val="000000"/>
                </a:solidFill>
                <a:latin typeface="Century Schoolbook" panose="02040604050505020304" pitchFamily="18" charset="0"/>
              </a:rPr>
              <a:t>The Tempest</a:t>
            </a:r>
            <a:endParaRPr lang="en-US" altLang="en-US" sz="1200">
              <a:solidFill>
                <a:srgbClr val="000000"/>
              </a:solidFill>
              <a:latin typeface="Calibri" panose="020F050202020403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sea-frozen-iced-water-76568.jpg">
            <a:extLst>
              <a:ext uri="{FF2B5EF4-FFF2-40B4-BE49-F238E27FC236}">
                <a16:creationId xmlns:a16="http://schemas.microsoft.com/office/drawing/2014/main" id="{C5B200FE-5E43-4BCF-85D2-4E82D8FE6C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593" r="35385"/>
          <a:stretch/>
        </p:blipFill>
        <p:spPr bwMode="auto">
          <a:xfrm>
            <a:off x="20" y="10"/>
            <a:ext cx="3476673" cy="6857990"/>
          </a:xfrm>
          <a:prstGeom prst="rect">
            <a:avLst/>
          </a:prstGeom>
          <a:noFill/>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628CB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763160C-C025-41CF-B452-85609316F05F}"/>
              </a:ext>
            </a:extLst>
          </p:cNvPr>
          <p:cNvSpPr>
            <a:spLocks noGrp="1"/>
          </p:cNvSpPr>
          <p:nvPr>
            <p:ph type="title"/>
          </p:nvPr>
        </p:nvSpPr>
        <p:spPr>
          <a:xfrm>
            <a:off x="3724072" y="629268"/>
            <a:ext cx="4939868" cy="1286160"/>
          </a:xfrm>
        </p:spPr>
        <p:txBody>
          <a:bodyPr anchor="b">
            <a:normAutofit/>
          </a:bodyPr>
          <a:lstStyle/>
          <a:p>
            <a:r>
              <a:rPr lang="en-US" dirty="0"/>
              <a:t>Today’s talk:  Great Decisions in the Arctic</a:t>
            </a:r>
          </a:p>
        </p:txBody>
      </p:sp>
      <p:sp>
        <p:nvSpPr>
          <p:cNvPr id="3" name="Content Placeholder 2">
            <a:extLst>
              <a:ext uri="{FF2B5EF4-FFF2-40B4-BE49-F238E27FC236}">
                <a16:creationId xmlns:a16="http://schemas.microsoft.com/office/drawing/2014/main" id="{62F97E4A-0F5C-4424-85F4-C3F3405B710E}"/>
              </a:ext>
            </a:extLst>
          </p:cNvPr>
          <p:cNvSpPr>
            <a:spLocks noGrp="1"/>
          </p:cNvSpPr>
          <p:nvPr>
            <p:ph idx="1"/>
          </p:nvPr>
        </p:nvSpPr>
        <p:spPr>
          <a:xfrm>
            <a:off x="3724073" y="2438400"/>
            <a:ext cx="4939867" cy="3785419"/>
          </a:xfrm>
        </p:spPr>
        <p:txBody>
          <a:bodyPr>
            <a:normAutofit/>
          </a:bodyPr>
          <a:lstStyle/>
          <a:p>
            <a:r>
              <a:rPr lang="en-US" sz="1400"/>
              <a:t>Arctic Realities</a:t>
            </a:r>
          </a:p>
          <a:p>
            <a:r>
              <a:rPr lang="en-US" sz="1400"/>
              <a:t>Governance so far:</a:t>
            </a:r>
          </a:p>
          <a:p>
            <a:pPr lvl="1"/>
            <a:r>
              <a:rPr lang="en-US" sz="1400"/>
              <a:t>Law of the Sea</a:t>
            </a:r>
          </a:p>
          <a:p>
            <a:pPr lvl="1"/>
            <a:r>
              <a:rPr lang="en-US" sz="1400"/>
              <a:t>Arctic Council Accomplishments</a:t>
            </a:r>
          </a:p>
          <a:p>
            <a:pPr lvl="1"/>
            <a:r>
              <a:rPr lang="en-US" sz="1400"/>
              <a:t>Recent Statements by the New Administration</a:t>
            </a:r>
          </a:p>
          <a:p>
            <a:r>
              <a:rPr lang="en-US" sz="1400"/>
              <a:t>Concerns</a:t>
            </a:r>
          </a:p>
          <a:p>
            <a:pPr lvl="1"/>
            <a:r>
              <a:rPr lang="en-US" sz="1400"/>
              <a:t>Security and Great Power</a:t>
            </a:r>
          </a:p>
          <a:p>
            <a:pPr lvl="1"/>
            <a:r>
              <a:rPr lang="en-US" sz="1400"/>
              <a:t>Climate Understanding</a:t>
            </a:r>
          </a:p>
          <a:p>
            <a:pPr lvl="1"/>
            <a:r>
              <a:rPr lang="en-US" sz="1400"/>
              <a:t>Infrastructure and Investment</a:t>
            </a:r>
          </a:p>
          <a:p>
            <a:r>
              <a:rPr lang="en-US" sz="1400"/>
              <a:t>Conclusions and Policies Ahead</a:t>
            </a:r>
          </a:p>
          <a:p>
            <a:pPr lvl="1"/>
            <a:r>
              <a:rPr lang="en-US" sz="1400"/>
              <a:t>How do climate concerns affect investment?</a:t>
            </a:r>
          </a:p>
          <a:p>
            <a:pPr lvl="1"/>
            <a:r>
              <a:rPr lang="en-US" sz="1400"/>
              <a:t>How do security and trade concerns affect investment?</a:t>
            </a:r>
          </a:p>
          <a:p>
            <a:pPr lvl="1"/>
            <a:r>
              <a:rPr lang="en-US" sz="1400"/>
              <a:t>Arctic “presence” of the United States</a:t>
            </a:r>
          </a:p>
          <a:p>
            <a:pPr lvl="1"/>
            <a:endParaRPr lang="en-US" sz="1400"/>
          </a:p>
        </p:txBody>
      </p:sp>
    </p:spTree>
    <p:extLst>
      <p:ext uri="{BB962C8B-B14F-4D97-AF65-F5344CB8AC3E}">
        <p14:creationId xmlns:p14="http://schemas.microsoft.com/office/powerpoint/2010/main" val="611359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a:extLst>
              <a:ext uri="{FF2B5EF4-FFF2-40B4-BE49-F238E27FC236}">
                <a16:creationId xmlns:a16="http://schemas.microsoft.com/office/drawing/2014/main" id="{5EBF78D0-FC5D-4047-9989-D93EC1325D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5486400" cy="4116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2403" name="Title 1">
            <a:extLst>
              <a:ext uri="{FF2B5EF4-FFF2-40B4-BE49-F238E27FC236}">
                <a16:creationId xmlns:a16="http://schemas.microsoft.com/office/drawing/2014/main" id="{7557284F-8417-443A-AEDE-A327BC099C0F}"/>
              </a:ext>
            </a:extLst>
          </p:cNvPr>
          <p:cNvSpPr>
            <a:spLocks noGrp="1" noChangeArrowheads="1"/>
          </p:cNvSpPr>
          <p:nvPr>
            <p:ph type="title"/>
          </p:nvPr>
        </p:nvSpPr>
        <p:spPr/>
        <p:txBody>
          <a:bodyPr/>
          <a:lstStyle/>
          <a:p>
            <a:r>
              <a:rPr lang="en-US" altLang="en-US"/>
              <a:t>The Arctic…</a:t>
            </a:r>
          </a:p>
        </p:txBody>
      </p:sp>
      <p:sp>
        <p:nvSpPr>
          <p:cNvPr id="102404" name="Content Placeholder 2">
            <a:extLst>
              <a:ext uri="{FF2B5EF4-FFF2-40B4-BE49-F238E27FC236}">
                <a16:creationId xmlns:a16="http://schemas.microsoft.com/office/drawing/2014/main" id="{DBAF1FD3-3F1B-404A-AEA0-FD0FC6C128F3}"/>
              </a:ext>
            </a:extLst>
          </p:cNvPr>
          <p:cNvSpPr>
            <a:spLocks noGrp="1" noChangeArrowheads="1"/>
          </p:cNvSpPr>
          <p:nvPr>
            <p:ph idx="1"/>
          </p:nvPr>
        </p:nvSpPr>
        <p:spPr/>
        <p:txBody>
          <a:bodyPr/>
          <a:lstStyle/>
          <a:p>
            <a:endParaRPr lang="en-US" altLang="en-US"/>
          </a:p>
          <a:p>
            <a:pPr algn="r"/>
            <a:r>
              <a:rPr lang="en-US" altLang="en-US"/>
              <a:t>Feeds the world</a:t>
            </a:r>
          </a:p>
          <a:p>
            <a:pPr algn="r"/>
            <a:r>
              <a:rPr lang="en-US" altLang="en-US"/>
              <a:t>Fuels the world</a:t>
            </a:r>
          </a:p>
          <a:p>
            <a:pPr algn="r"/>
            <a:r>
              <a:rPr lang="en-US" altLang="en-US"/>
              <a:t>Provisions the world</a:t>
            </a:r>
          </a:p>
          <a:p>
            <a:pPr algn="r"/>
            <a:r>
              <a:rPr lang="en-US" altLang="en-US"/>
              <a:t>Protects the world</a:t>
            </a:r>
          </a:p>
          <a:p>
            <a:pPr algn="r"/>
            <a:r>
              <a:rPr lang="en-US" altLang="en-US"/>
              <a:t>Connects the world</a:t>
            </a:r>
          </a:p>
          <a:p>
            <a:pPr algn="r"/>
            <a:r>
              <a:rPr lang="en-US" altLang="en-US"/>
              <a:t>Inspires the world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a:extLst>
              <a:ext uri="{FF2B5EF4-FFF2-40B4-BE49-F238E27FC236}">
                <a16:creationId xmlns:a16="http://schemas.microsoft.com/office/drawing/2014/main" id="{78F37F2D-C732-4BDA-982B-2A4CB002E3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350"/>
            <a:ext cx="10287000" cy="6927850"/>
          </a:xfrm>
          <a:prstGeom prst="rect">
            <a:avLst/>
          </a:prstGeom>
          <a:noFill/>
          <a:ln>
            <a:noFill/>
          </a:ln>
          <a:effectLst/>
          <a:extLst>
            <a:ext uri="{909E8E84-426E-40dd-AFC4-6F175D3DCCD1}">
              <a14:hiddenFill xmlns:a14="http://schemas.microsoft.com/office/drawing/2010/main" xmlns="">
                <a:solidFill>
                  <a:schemeClr val="tx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107763" dir="2700000" algn="ctr" rotWithShape="0">
                    <a:srgbClr val="808080"/>
                  </a:outerShdw>
                </a:effectLst>
              </a14:hiddenEffects>
            </a:ext>
          </a:extLst>
        </p:spPr>
      </p:pic>
    </p:spTree>
  </p:cSld>
  <p:clrMapOvr>
    <a:masterClrMapping/>
  </p:clrMapOvr>
</p:sld>
</file>

<file path=ppt/theme/theme1.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defRPr dirty="0">
            <a:solidFill>
              <a:schemeClr val="accent6">
                <a:lumMod val="75000"/>
              </a:schemeClr>
            </a:solidFill>
            <a:latin typeface="Helvetica Neue"/>
            <a:cs typeface="Helvetica Neue"/>
          </a:defRPr>
        </a:defPPr>
      </a:lstStyle>
    </a:spDef>
    <a:lnDef>
      <a:spPr>
        <a:ln w="12700">
          <a:solidFill>
            <a:schemeClr val="tx1"/>
          </a:solidFill>
          <a:tailEnd type="triangle"/>
        </a:ln>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a:defPPr>
      </a:lstStyle>
    </a:txDef>
  </a:objectDefaults>
  <a:extraClrSchemeLst/>
</a:theme>
</file>

<file path=ppt/theme/theme1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rlyle 2013 Fonts">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JASC">
  <a:themeElements>
    <a:clrScheme name="">
      <a:dk1>
        <a:srgbClr val="618FFD"/>
      </a:dk1>
      <a:lt1>
        <a:srgbClr val="FFFFFF"/>
      </a:lt1>
      <a:dk2>
        <a:srgbClr val="4161B1"/>
      </a:dk2>
      <a:lt2>
        <a:srgbClr val="FFFFFF"/>
      </a:lt2>
      <a:accent1>
        <a:srgbClr val="618FFD"/>
      </a:accent1>
      <a:accent2>
        <a:srgbClr val="00AE00"/>
      </a:accent2>
      <a:accent3>
        <a:srgbClr val="B0B7D5"/>
      </a:accent3>
      <a:accent4>
        <a:srgbClr val="DADADA"/>
      </a:accent4>
      <a:accent5>
        <a:srgbClr val="B7C6FE"/>
      </a:accent5>
      <a:accent6>
        <a:srgbClr val="009D00"/>
      </a:accent6>
      <a:hlink>
        <a:srgbClr val="FC0128"/>
      </a:hlink>
      <a:folHlink>
        <a:srgbClr val="CECECE"/>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TB-01 Intr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B-01 Intr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B-01 Intr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B-01 Intr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B-01 Intr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B-01 Intr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B-01 Intr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_Docs_" ma:contentTypeID="0x00E6C0100D70CBC947B63B65476A44659A" ma:contentTypeVersion="" ma:contentTypeDescription="" ma:contentTypeScope="" ma:versionID="daf024e05bb14f8cae87f34259a9cbc7">
  <xsd:schema xmlns:xsd="http://www.w3.org/2001/XMLSchema" xmlns:p="http://schemas.microsoft.com/office/2006/metadata/properties" xmlns:ns1="http://schemas.microsoft.com/sharepoint/v3" targetNamespace="http://schemas.microsoft.com/office/2006/metadata/properties" ma:root="true" ma:fieldsID="3e5d9eca856144ce6ca1da655f95619c" ns1:_="">
    <xsd:import namespace="http://schemas.microsoft.com/sharepoint/v3"/>
    <xsd:element name="properties">
      <xsd:complexType>
        <xsd:sequence>
          <xsd:element name="documentManagement">
            <xsd:complexType>
              <xsd:all>
                <xsd:element ref="ns1:ID" minOccurs="0"/>
                <xsd:element ref="ns1:ContentTypeId" minOccurs="0"/>
                <xsd:element ref="ns1:Author" minOccurs="0"/>
                <xsd:element ref="ns1:Editor" minOccurs="0"/>
                <xsd:element ref="ns1:_HasCopyDestinations" minOccurs="0"/>
                <xsd:element ref="ns1:_CopySource" minOccurs="0"/>
                <xsd:element ref="ns1:_ModerationStatus" minOccurs="0"/>
                <xsd:element ref="ns1:_ModerationComments" minOccurs="0"/>
                <xsd:element ref="ns1:FileRef" minOccurs="0"/>
                <xsd:element ref="ns1:FileDirRef" minOccurs="0"/>
                <xsd:element ref="ns1:Last_x0020_Modified" minOccurs="0"/>
                <xsd:element ref="ns1:Created_x0020_Date" minOccurs="0"/>
                <xsd:element ref="ns1:File_x0020_Size" minOccurs="0"/>
                <xsd:element ref="ns1:FSObjType" minOccurs="0"/>
                <xsd:element ref="ns1:CheckedOutUserId" minOccurs="0"/>
                <xsd:element ref="ns1:IsCheckedoutToLocal" minOccurs="0"/>
                <xsd:element ref="ns1:CheckoutUser" minOccurs="0"/>
                <xsd:element ref="ns1:UniqueId" minOccurs="0"/>
                <xsd:element ref="ns1:ProgId" minOccurs="0"/>
                <xsd:element ref="ns1:ScopeId" minOccurs="0"/>
                <xsd:element ref="ns1:VirusStatus" minOccurs="0"/>
                <xsd:element ref="ns1:CheckedOutTitle" minOccurs="0"/>
                <xsd:element ref="ns1:_CheckinComment" minOccurs="0"/>
                <xsd:element ref="ns1:File_x0020_Type" minOccurs="0"/>
                <xsd:element ref="ns1:HTML_x0020_File_x0020_Type" minOccurs="0"/>
                <xsd:element ref="ns1:_SourceUrl" minOccurs="0"/>
                <xsd:element ref="ns1:_SharedFileIndex" minOccurs="0"/>
                <xsd:element ref="ns1:MetaInfo" minOccurs="0"/>
                <xsd:element ref="ns1:_Level" minOccurs="0"/>
                <xsd:element ref="ns1:_IsCurrentVersion" minOccurs="0"/>
                <xsd:element ref="ns1:owshiddenversion" minOccurs="0"/>
                <xsd:element ref="ns1:_UIVersion" minOccurs="0"/>
                <xsd:element ref="ns1:_UIVersionString" minOccurs="0"/>
                <xsd:element ref="ns1:InstanceID" minOccurs="0"/>
                <xsd:element ref="ns1:Order" minOccurs="0"/>
                <xsd:element ref="ns1:GUID" minOccurs="0"/>
                <xsd:element ref="ns1:WorkflowVersion" minOccurs="0"/>
                <xsd:element ref="ns1:WorkflowInstanceID" minOccurs="0"/>
                <xsd:element ref="ns1:ParentVersionString" minOccurs="0"/>
                <xsd:element ref="ns1:ParentLeafName" minOccurs="0"/>
                <xsd:element ref="ns1:AutoVersionDisabled" minOccurs="0"/>
                <xsd:element ref="ns1:ItemType" minOccurs="0"/>
                <xsd:element ref="ns1:Description"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ID" ma:index="0" nillable="true" ma:displayName="ID" ma:internalName="ID" ma:readOnly="true">
      <xsd:simpleType>
        <xsd:restriction base="dms:Unknown"/>
      </xsd:simpleType>
    </xsd:element>
    <xsd:element name="ContentTypeId" ma:index="1" nillable="true" ma:displayName="Content Type ID" ma:hidden="true" ma:internalName="ContentTypeId" ma:readOnly="true">
      <xsd:simpleType>
        <xsd:restriction base="dms:Unknown"/>
      </xsd:simpleType>
    </xsd:element>
    <xsd:element name="Author" ma:index="4" nillable="true" ma:displayName="Created By" ma:list="UserInfo" ma:internalName="Author"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 ma:index="6" nillable="true" ma:displayName="Modified By" ma:list="UserInfo" ma:internalName="Editor"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HasCopyDestinations" ma:index="7" nillable="true" ma:displayName="Has Copy Destinations" ma:hidden="true" ma:internalName="_HasCopyDestinations" ma:readOnly="true">
      <xsd:simpleType>
        <xsd:restriction base="dms:Boolean"/>
      </xsd:simpleType>
    </xsd:element>
    <xsd:element name="_CopySource" ma:index="8" nillable="true" ma:displayName="Copy Source" ma:internalName="_CopySource" ma:readOnly="true">
      <xsd:simpleType>
        <xsd:restriction base="dms:Text"/>
      </xsd:simpleType>
    </xsd:element>
    <xsd:element name="_ModerationStatus" ma:index="9" nillable="true" ma:displayName="Approval Status" ma:default="0" ma:hidden="true" ma:internalName="_ModerationStatus" ma:readOnly="true">
      <xsd:simpleType>
        <xsd:restriction base="dms:Unknown"/>
      </xsd:simpleType>
    </xsd:element>
    <xsd:element name="_ModerationComments" ma:index="10" nillable="true" ma:displayName="Approver Comments" ma:hidden="true" ma:internalName="_ModerationComments" ma:readOnly="true">
      <xsd:simpleType>
        <xsd:restriction base="dms:Note"/>
      </xsd:simpleType>
    </xsd:element>
    <xsd:element name="FileRef" ma:index="11" nillable="true" ma:displayName="URL Path" ma:hidden="true" ma:list="Docs" ma:internalName="FileRef" ma:readOnly="true" ma:showField="FullUrl">
      <xsd:simpleType>
        <xsd:restriction base="dms:Lookup"/>
      </xsd:simpleType>
    </xsd:element>
    <xsd:element name="FileDirRef" ma:index="12" nillable="true" ma:displayName="Path" ma:hidden="true" ma:list="Docs" ma:internalName="FileDirRef" ma:readOnly="true" ma:showField="DirName">
      <xsd:simpleType>
        <xsd:restriction base="dms:Lookup"/>
      </xsd:simpleType>
    </xsd:element>
    <xsd:element name="Last_x0020_Modified" ma:index="13" nillable="true" ma:displayName="Modified" ma:format="TRUE" ma:hidden="true" ma:list="Docs" ma:internalName="Last_x0020_Modified" ma:readOnly="true" ma:showField="TimeLastModified">
      <xsd:simpleType>
        <xsd:restriction base="dms:Lookup"/>
      </xsd:simpleType>
    </xsd:element>
    <xsd:element name="Created_x0020_Date" ma:index="14" nillable="true" ma:displayName="Created" ma:format="TRUE" ma:hidden="true" ma:list="Docs" ma:internalName="Created_x0020_Date" ma:readOnly="true" ma:showField="TimeCreated">
      <xsd:simpleType>
        <xsd:restriction base="dms:Lookup"/>
      </xsd:simpleType>
    </xsd:element>
    <xsd:element name="File_x0020_Size" ma:index="15" nillable="true" ma:displayName="File Size" ma:format="TRUE" ma:hidden="true" ma:list="Docs" ma:internalName="File_x0020_Size" ma:readOnly="true" ma:showField="SizeInKB">
      <xsd:simpleType>
        <xsd:restriction base="dms:Lookup"/>
      </xsd:simpleType>
    </xsd:element>
    <xsd:element name="FSObjType" ma:index="16" nillable="true" ma:displayName="Item Type" ma:hidden="true" ma:list="Docs" ma:internalName="FSObjType" ma:readOnly="true" ma:showField="FSType">
      <xsd:simpleType>
        <xsd:restriction base="dms:Lookup"/>
      </xsd:simpleType>
    </xsd:element>
    <xsd:element name="CheckedOutUserId" ma:index="18" nillable="true" ma:displayName="ID of the User who has the item Checked Out" ma:hidden="true" ma:list="Docs" ma:internalName="CheckedOutUserId" ma:readOnly="true" ma:showField="CheckoutUserId">
      <xsd:simpleType>
        <xsd:restriction base="dms:Lookup"/>
      </xsd:simpleType>
    </xsd:element>
    <xsd:element name="IsCheckedoutToLocal" ma:index="19" nillable="true" ma:displayName="Is Checked out to local" ma:hidden="true" ma:list="Docs" ma:internalName="IsCheckedoutToLocal" ma:readOnly="true" ma:showField="IsCheckoutToLocal">
      <xsd:simpleType>
        <xsd:restriction base="dms:Lookup"/>
      </xsd:simpleType>
    </xsd:element>
    <xsd:element name="CheckoutUser" ma:index="20" nillable="true" ma:displayName="Checked Out To" ma:list="UserInfo" ma:internalName="CheckoutUser"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UniqueId" ma:index="22" nillable="true" ma:displayName="Unique Id" ma:hidden="true" ma:list="Docs" ma:internalName="UniqueId" ma:readOnly="true" ma:showField="UniqueId">
      <xsd:simpleType>
        <xsd:restriction base="dms:Lookup"/>
      </xsd:simpleType>
    </xsd:element>
    <xsd:element name="ProgId" ma:index="23" nillable="true" ma:displayName="ProgId" ma:hidden="true" ma:list="Docs" ma:internalName="ProgId" ma:readOnly="true" ma:showField="ProgId">
      <xsd:simpleType>
        <xsd:restriction base="dms:Lookup"/>
      </xsd:simpleType>
    </xsd:element>
    <xsd:element name="ScopeId" ma:index="24" nillable="true" ma:displayName="ScopeId" ma:hidden="true" ma:list="Docs" ma:internalName="ScopeId" ma:readOnly="true" ma:showField="ScopeId">
      <xsd:simpleType>
        <xsd:restriction base="dms:Lookup"/>
      </xsd:simpleType>
    </xsd:element>
    <xsd:element name="VirusStatus" ma:index="25" nillable="true" ma:displayName="Virus Status" ma:format="TRUE" ma:hidden="true" ma:list="Docs" ma:internalName="VirusStatus" ma:readOnly="true" ma:showField="Size">
      <xsd:simpleType>
        <xsd:restriction base="dms:Lookup"/>
      </xsd:simpleType>
    </xsd:element>
    <xsd:element name="CheckedOutTitle" ma:index="26" nillable="true" ma:displayName="Checked Out To" ma:format="TRUE" ma:hidden="true" ma:list="Docs" ma:internalName="CheckedOutTitle" ma:readOnly="true" ma:showField="CheckedOutTitle">
      <xsd:simpleType>
        <xsd:restriction base="dms:Lookup"/>
      </xsd:simpleType>
    </xsd:element>
    <xsd:element name="_CheckinComment" ma:index="27" nillable="true" ma:displayName="Check In Comment" ma:format="TRUE" ma:list="Docs" ma:internalName="_CheckinComment" ma:readOnly="true" ma:showField="CheckinComment">
      <xsd:simpleType>
        <xsd:restriction base="dms:Lookup"/>
      </xsd:simpleType>
    </xsd:element>
    <xsd:element name="File_x0020_Type" ma:index="31" nillable="true" ma:displayName="File Type" ma:hidden="true" ma:internalName="File_x0020_Type" ma:readOnly="true">
      <xsd:simpleType>
        <xsd:restriction base="dms:Text"/>
      </xsd:simpleType>
    </xsd:element>
    <xsd:element name="HTML_x0020_File_x0020_Type" ma:index="32" nillable="true" ma:displayName="HTML File Type" ma:hidden="true" ma:internalName="HTML_x0020_File_x0020_Type" ma:readOnly="true">
      <xsd:simpleType>
        <xsd:restriction base="dms:Text"/>
      </xsd:simpleType>
    </xsd:element>
    <xsd:element name="_SourceUrl" ma:index="33" nillable="true" ma:displayName="Source Url" ma:hidden="true" ma:internalName="_SourceUrl">
      <xsd:simpleType>
        <xsd:restriction base="dms:Text"/>
      </xsd:simpleType>
    </xsd:element>
    <xsd:element name="_SharedFileIndex" ma:index="34" nillable="true" ma:displayName="Shared File Index" ma:hidden="true" ma:internalName="_SharedFileIndex">
      <xsd:simpleType>
        <xsd:restriction base="dms:Text"/>
      </xsd:simpleType>
    </xsd:element>
    <xsd:element name="MetaInfo" ma:index="44" nillable="true" ma:displayName="Property Bag" ma:hidden="true" ma:list="Docs" ma:internalName="MetaInfo" ma:showField="MetaInfo">
      <xsd:simpleType>
        <xsd:restriction base="dms:Lookup"/>
      </xsd:simpleType>
    </xsd:element>
    <xsd:element name="_Level" ma:index="45" nillable="true" ma:displayName="Level" ma:hidden="true" ma:internalName="_Level" ma:readOnly="true">
      <xsd:simpleType>
        <xsd:restriction base="dms:Unknown"/>
      </xsd:simpleType>
    </xsd:element>
    <xsd:element name="_IsCurrentVersion" ma:index="46" nillable="true" ma:displayName="Is Current Version" ma:hidden="true" ma:internalName="_IsCurrentVersion" ma:readOnly="true">
      <xsd:simpleType>
        <xsd:restriction base="dms:Boolean"/>
      </xsd:simpleType>
    </xsd:element>
    <xsd:element name="owshiddenversion" ma:index="50" nillable="true" ma:displayName="owshiddenversion" ma:hidden="true" ma:internalName="owshiddenversion" ma:readOnly="true">
      <xsd:simpleType>
        <xsd:restriction base="dms:Unknown"/>
      </xsd:simpleType>
    </xsd:element>
    <xsd:element name="_UIVersion" ma:index="51" nillable="true" ma:displayName="UI Version" ma:hidden="true" ma:internalName="_UIVersion" ma:readOnly="true">
      <xsd:simpleType>
        <xsd:restriction base="dms:Unknown"/>
      </xsd:simpleType>
    </xsd:element>
    <xsd:element name="_UIVersionString" ma:index="52" nillable="true" ma:displayName="Version" ma:internalName="_UIVersionString" ma:readOnly="true">
      <xsd:simpleType>
        <xsd:restriction base="dms:Text"/>
      </xsd:simpleType>
    </xsd:element>
    <xsd:element name="InstanceID" ma:index="53" nillable="true" ma:displayName="Instance ID" ma:hidden="true" ma:internalName="InstanceID" ma:readOnly="true">
      <xsd:simpleType>
        <xsd:restriction base="dms:Unknown"/>
      </xsd:simpleType>
    </xsd:element>
    <xsd:element name="Order" ma:index="54" nillable="true" ma:displayName="Order" ma:hidden="true" ma:internalName="Order">
      <xsd:simpleType>
        <xsd:restriction base="dms:Number"/>
      </xsd:simpleType>
    </xsd:element>
    <xsd:element name="GUID" ma:index="55" nillable="true" ma:displayName="GUID" ma:hidden="true" ma:internalName="GUID" ma:readOnly="true">
      <xsd:simpleType>
        <xsd:restriction base="dms:Unknown"/>
      </xsd:simpleType>
    </xsd:element>
    <xsd:element name="WorkflowVersion" ma:index="56" nillable="true" ma:displayName="Workflow Version" ma:hidden="true" ma:internalName="WorkflowVersion" ma:readOnly="true">
      <xsd:simpleType>
        <xsd:restriction base="dms:Unknown"/>
      </xsd:simpleType>
    </xsd:element>
    <xsd:element name="WorkflowInstanceID" ma:index="57" nillable="true" ma:displayName="Workflow Instance ID" ma:hidden="true" ma:internalName="WorkflowInstanceID" ma:readOnly="true">
      <xsd:simpleType>
        <xsd:restriction base="dms:Unknown"/>
      </xsd:simpleType>
    </xsd:element>
    <xsd:element name="ParentVersionString" ma:index="58" nillable="true" ma:displayName="Source Version (Converted Document)" ma:hidden="true" ma:list="Docs" ma:internalName="ParentVersionString" ma:readOnly="true" ma:showField="ParentVersionString">
      <xsd:simpleType>
        <xsd:restriction base="dms:Lookup"/>
      </xsd:simpleType>
    </xsd:element>
    <xsd:element name="ParentLeafName" ma:index="59" nillable="true" ma:displayName="Source Name (Converted Document)" ma:hidden="true" ma:list="Docs" ma:internalName="ParentLeafName" ma:readOnly="true" ma:showField="ParentLeafName">
      <xsd:simpleType>
        <xsd:restriction base="dms:Lookup"/>
      </xsd:simpleType>
    </xsd:element>
    <xsd:element name="AutoVersionDisabled" ma:index="60" nillable="true" ma:displayName="AutoVersionDisabled" ma:default="FALSE" ma:hidden="true" ma:internalName="AutoVersionDisabled">
      <xsd:simpleType>
        <xsd:restriction base="dms:Boolean"/>
      </xsd:simpleType>
    </xsd:element>
    <xsd:element name="ItemType" ma:index="61" nillable="true" ma:displayName="ItemType" ma:default="1" ma:hidden="true" ma:internalName="ItemType">
      <xsd:simpleType>
        <xsd:restriction base="dms:Unknown"/>
      </xsd:simpleType>
    </xsd:element>
    <xsd:element name="Description" ma:index="62" nillable="true" ma:displayName="Description" ma:hidden="true" ma:internalName="Description">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 ma:displayName="Content Type" ma:readOnly="true"/>
        <xsd:element ref="dc:title" minOccurs="0" maxOccurs="1"/>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LongProperties xmlns="http://schemas.microsoft.com/office/2006/metadata/longProperties"/>
</file>

<file path=customXml/item3.xml><?xml version="1.0" encoding="utf-8"?>
<p:properties xmlns:p="http://schemas.microsoft.com/office/2006/metadata/properties" xmlns:xsi="http://www.w3.org/2001/XMLSchema-instance" xmlns:pc="http://schemas.microsoft.com/office/infopath/2007/PartnerControls">
  <documentManagement>
    <_SourceUrl xmlns="http://schemas.microsoft.com/sharepoint/v3" xsi:nil="true"/>
    <AutoVersionDisabled xmlns="http://schemas.microsoft.com/sharepoint/v3">false</AutoVersionDisabled>
    <ItemType xmlns="http://schemas.microsoft.com/sharepoint/v3">1</ItemType>
    <Order xmlns="http://schemas.microsoft.com/sharepoint/v3" xsi:nil="true"/>
    <_SharedFileIndex xmlns="http://schemas.microsoft.com/sharepoint/v3" xsi:nil="true"/>
    <MetaInfo xmlns="http://schemas.microsoft.com/sharepoint/v3" xsi:nil="true"/>
    <Description xmlns="http://schemas.microsoft.com/sharepoint/v3" xsi:nil="true"/>
  </documentManagement>
</p:properties>
</file>

<file path=customXml/itemProps1.xml><?xml version="1.0" encoding="utf-8"?>
<ds:datastoreItem xmlns:ds="http://schemas.openxmlformats.org/officeDocument/2006/customXml" ds:itemID="{55D05692-1B11-4AAD-9097-AB4EFB80C4C5}">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http://schemas.microsoft.com/office/2006/metadata/properties"/>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B07BE6D3-508D-4BDB-B578-233AB1122B13}">
  <ds:schemaRefs>
    <ds:schemaRef ds:uri="http://schemas.microsoft.com/office/2006/metadata/longProperties"/>
  </ds:schemaRefs>
</ds:datastoreItem>
</file>

<file path=customXml/itemProps3.xml><?xml version="1.0" encoding="utf-8"?>
<ds:datastoreItem xmlns:ds="http://schemas.openxmlformats.org/officeDocument/2006/customXml" ds:itemID="{A7E5DB08-FEC2-4F90-B344-A407EC312386}">
  <ds:schemaRefs>
    <ds:schemaRef ds:uri="http://schemas.microsoft.com/office/2006/metadata/properties"/>
    <ds:schemaRef ds:uri="http://www.w3.org/2000/xmlns/"/>
    <ds:schemaRef ds:uri="http://schemas.microsoft.com/sharepoint/v3"/>
    <ds:schemaRef ds:uri="http://www.w3.org/2001/XMLSchema-instance"/>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Ocean</Template>
  <TotalTime>5948</TotalTime>
  <Words>2866</Words>
  <Application>Microsoft Office PowerPoint</Application>
  <PresentationFormat>On-screen Show (4:3)</PresentationFormat>
  <Paragraphs>413</Paragraphs>
  <Slides>52</Slides>
  <Notes>28</Notes>
  <HiddenSlides>0</HiddenSlides>
  <MMClips>1</MMClips>
  <ScaleCrop>false</ScaleCrop>
  <HeadingPairs>
    <vt:vector size="6" baseType="variant">
      <vt:variant>
        <vt:lpstr>Fonts Used</vt:lpstr>
      </vt:variant>
      <vt:variant>
        <vt:i4>19</vt:i4>
      </vt:variant>
      <vt:variant>
        <vt:lpstr>Theme</vt:lpstr>
      </vt:variant>
      <vt:variant>
        <vt:i4>17</vt:i4>
      </vt:variant>
      <vt:variant>
        <vt:lpstr>Slide Titles</vt:lpstr>
      </vt:variant>
      <vt:variant>
        <vt:i4>52</vt:i4>
      </vt:variant>
    </vt:vector>
  </HeadingPairs>
  <TitlesOfParts>
    <vt:vector size="88" baseType="lpstr">
      <vt:lpstr>Arial</vt:lpstr>
      <vt:lpstr>Calibri</vt:lpstr>
      <vt:lpstr>Calibri Light</vt:lpstr>
      <vt:lpstr>Century Schoolbook</vt:lpstr>
      <vt:lpstr>Franklin Gothic Book</vt:lpstr>
      <vt:lpstr>Franklin Gothic Medium</vt:lpstr>
      <vt:lpstr>Georgia</vt:lpstr>
      <vt:lpstr>Helvetica Neue</vt:lpstr>
      <vt:lpstr>Helvetica Neue Light</vt:lpstr>
      <vt:lpstr>Helvetica Neue UltraLight</vt:lpstr>
      <vt:lpstr>inherit</vt:lpstr>
      <vt:lpstr>Segoe UI</vt:lpstr>
      <vt:lpstr>Segoe UI Semibold</vt:lpstr>
      <vt:lpstr>Tahoma</vt:lpstr>
      <vt:lpstr>Times</vt:lpstr>
      <vt:lpstr>Times New Roman</vt:lpstr>
      <vt:lpstr>Trebuchet MS</vt:lpstr>
      <vt:lpstr>TSTAR</vt:lpstr>
      <vt:lpstr>Wingdings</vt:lpstr>
      <vt:lpstr>Ocean</vt:lpstr>
      <vt:lpstr>Office Theme</vt:lpstr>
      <vt:lpstr>2_Office Theme</vt:lpstr>
      <vt:lpstr>3_Office Theme</vt:lpstr>
      <vt:lpstr>4_Office Theme</vt:lpstr>
      <vt:lpstr>6_Office Theme</vt:lpstr>
      <vt:lpstr>1_Office Theme</vt:lpstr>
      <vt:lpstr>5_Office Theme</vt:lpstr>
      <vt:lpstr>JASC</vt:lpstr>
      <vt:lpstr>7_Office Theme</vt:lpstr>
      <vt:lpstr>8_Office Theme</vt:lpstr>
      <vt:lpstr>9_Office Theme</vt:lpstr>
      <vt:lpstr>10_Office Theme</vt:lpstr>
      <vt:lpstr>11_Office Theme</vt:lpstr>
      <vt:lpstr>1_Custom Design</vt:lpstr>
      <vt:lpstr>12_Office Theme</vt:lpstr>
      <vt:lpstr>Slipstream</vt:lpstr>
      <vt:lpstr>PowerPoint Presentation</vt:lpstr>
      <vt:lpstr>PowerPoint Presentation</vt:lpstr>
      <vt:lpstr>PowerPoint Presentation</vt:lpstr>
      <vt:lpstr>PowerPoint Presentation</vt:lpstr>
      <vt:lpstr>Arctic Thought Leader Partners</vt:lpstr>
      <vt:lpstr>PowerPoint Presentation</vt:lpstr>
      <vt:lpstr>Today’s talk:  Great Decisions in the Arctic</vt:lpstr>
      <vt:lpstr>The Arctic…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Governance</vt:lpstr>
      <vt:lpstr>PowerPoint Presentation</vt:lpstr>
      <vt:lpstr>PowerPoint Presentation</vt:lpstr>
      <vt:lpstr> Sovereign Rights and Jurisdiction</vt:lpstr>
      <vt:lpstr>PowerPoint Presentation</vt:lpstr>
      <vt:lpstr>PowerPoint Presentation</vt:lpstr>
      <vt:lpstr>Arctic Shipping Rules Take Shape </vt:lpstr>
      <vt:lpstr>PowerPoint Presentation</vt:lpstr>
      <vt:lpstr>PowerPoint Presentation</vt:lpstr>
      <vt:lpstr> Biden-Trudeau Statement</vt:lpstr>
      <vt:lpstr>U.S Dept. of Transportation and Transport Canada, February 25, 2021</vt:lpstr>
      <vt:lpstr>Jennifer Granholm, U.S Secretary of Energy,  January 21, 2021 hearing before U.S Senate Committee on Energy and Natural Resources</vt:lpstr>
      <vt:lpstr>Quad Nations and the Arctic?</vt:lpstr>
      <vt:lpstr>Security</vt:lpstr>
      <vt:lpstr>Russia’s Arctic Strategy: Territorial Defense or Militarization?</vt:lpstr>
      <vt:lpstr>PowerPoint Presentation</vt:lpstr>
      <vt:lpstr>LNG Shipping Solution</vt:lpstr>
      <vt:lpstr>PowerPoint Presentation</vt:lpstr>
      <vt:lpstr>YamalMax Arctic LNG Carriers</vt:lpstr>
      <vt:lpstr>Russia, Arctic LNG 2 Project</vt:lpstr>
      <vt:lpstr>The Arctic’s Resource Potential</vt:lpstr>
      <vt:lpstr>PowerPoint Presentation</vt:lpstr>
      <vt:lpstr>PowerPoint Presentation</vt:lpstr>
      <vt:lpstr>PowerPoint Presentation</vt:lpstr>
      <vt:lpstr>The Infrastructure Gap</vt:lpstr>
      <vt:lpstr>PowerPoint Presentation</vt:lpstr>
      <vt:lpstr>Opening Seaways</vt:lpstr>
      <vt:lpstr>A Business Plan for a New Ocean</vt:lpstr>
      <vt:lpstr>The SEAL Act: "Uber for Icebreakers”</vt:lpstr>
      <vt:lpstr>USGC – New Heavy Polar Security Cutters</vt:lpstr>
      <vt:lpstr>Exporting LNG from Alaska’s North Slope</vt:lpstr>
      <vt:lpstr>Arctic LNG – A Proven Concept</vt:lpstr>
      <vt:lpstr>PROPOSED ROUTE</vt:lpstr>
      <vt:lpstr>EFFICIENT TRANSPORTATION</vt:lpstr>
      <vt:lpstr>Are we on the brink of a “hot conflict” in the Arctic?</vt:lpstr>
      <vt:lpstr>US policy must...</vt:lpstr>
      <vt:lpstr>PowerPoint Presentation</vt:lpstr>
    </vt:vector>
  </TitlesOfParts>
  <Company>Venture Ad Astra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Mead Treadwell</dc:creator>
  <cp:lastModifiedBy>Mead Treadwell</cp:lastModifiedBy>
  <cp:revision>34</cp:revision>
  <cp:lastPrinted>2020-08-15T22:49:14Z</cp:lastPrinted>
  <dcterms:created xsi:type="dcterms:W3CDTF">2009-05-19T17:01:29Z</dcterms:created>
  <dcterms:modified xsi:type="dcterms:W3CDTF">2021-03-03T03:09:37Z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ddDocumentEventProcessedFirstTime">
    <vt:lpwstr>True</vt:lpwstr>
  </property>
  <property fmtid="{D5CDD505-2E9C-101B-9397-08002B2CF9AE}" pid="3" name="AddDocumentEventProcessedFileUniqueId">
    <vt:lpwstr>7f4f8964-ce40-4aea-a789-51751867c299</vt:lpwstr>
  </property>
  <property fmtid="{D5CDD505-2E9C-101B-9397-08002B2CF9AE}" pid="4" name="LastObjectUpdateEventProcessedVersion">
    <vt:lpwstr>2.0</vt:lpwstr>
  </property>
  <property fmtid="{D5CDD505-2E9C-101B-9397-08002B2CF9AE}" pid="5" name="_SourceUrl">
    <vt:lpwstr/>
  </property>
  <property fmtid="{D5CDD505-2E9C-101B-9397-08002B2CF9AE}" pid="6" name="AutoVersionDisabled">
    <vt:lpwstr>0</vt:lpwstr>
  </property>
  <property fmtid="{D5CDD505-2E9C-101B-9397-08002B2CF9AE}" pid="7" name="ItemType">
    <vt:lpwstr>1</vt:lpwstr>
  </property>
  <property fmtid="{D5CDD505-2E9C-101B-9397-08002B2CF9AE}" pid="8" name="Order">
    <vt:lpwstr/>
  </property>
  <property fmtid="{D5CDD505-2E9C-101B-9397-08002B2CF9AE}" pid="9" name="_SharedFileIndex">
    <vt:lpwstr/>
  </property>
  <property fmtid="{D5CDD505-2E9C-101B-9397-08002B2CF9AE}" pid="10" name="MetaInfo">
    <vt:lpwstr/>
  </property>
  <property fmtid="{D5CDD505-2E9C-101B-9397-08002B2CF9AE}" pid="11" name="Description">
    <vt:lpwstr/>
  </property>
</Properties>
</file>